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8" r:id="rId11"/>
    <p:sldId id="266" r:id="rId12"/>
    <p:sldId id="267" r:id="rId13"/>
    <p:sldId id="279" r:id="rId14"/>
    <p:sldId id="303" r:id="rId15"/>
  </p:sldIdLst>
  <p:sldSz cx="9144000" cy="5143500" type="screen16x9"/>
  <p:notesSz cx="6858000" cy="9144000"/>
  <p:embeddedFontLst>
    <p:embeddedFont>
      <p:font typeface="Abel" panose="02000506030000020004" pitchFamily="2" charset="0"/>
      <p:regular r:id="rId17"/>
    </p:embeddedFont>
    <p:embeddedFont>
      <p:font typeface="Share Tech"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0C542A-4F56-4EA5-9073-F963C0222513}">
  <a:tblStyle styleId="{090C542A-4F56-4EA5-9073-F963C02225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57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e2e85277c2_0_4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e2e85277c2_0_4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44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e4e7c5a6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e4e7c5a6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e4e7c5a60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e4e7c5a60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e2e85277c2_0_4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e2e85277c2_0_4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1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e4e7c5a60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e4e7c5a60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56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2d20e6a9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2d20e6a9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2d20e6a94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2d20e6a94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e2d20e6a94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e2d20e6a94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2e85277c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e2e85277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2e85277c2_0_3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e2e85277c2_0_3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2e85277c2_0_3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e2e85277c2_0_3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2e85277c2_0_4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2e85277c2_0_4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e2e85277c2_0_4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e2e85277c2_0_4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34350" y="420225"/>
            <a:ext cx="4416900" cy="1785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30675" y="2337913"/>
            <a:ext cx="3852300" cy="461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5981700" y="-1396375"/>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66050" y="3657575"/>
            <a:ext cx="2909400" cy="29094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181"/>
        <p:cNvGrpSpPr/>
        <p:nvPr/>
      </p:nvGrpSpPr>
      <p:grpSpPr>
        <a:xfrm>
          <a:off x="0" y="0"/>
          <a:ext cx="0" cy="0"/>
          <a:chOff x="0" y="0"/>
          <a:chExt cx="0" cy="0"/>
        </a:xfrm>
      </p:grpSpPr>
      <p:sp>
        <p:nvSpPr>
          <p:cNvPr id="182" name="Google Shape;182;p18"/>
          <p:cNvSpPr/>
          <p:nvPr/>
        </p:nvSpPr>
        <p:spPr>
          <a:xfrm>
            <a:off x="-1035875" y="3858700"/>
            <a:ext cx="2207400" cy="22074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3863825" y="356400"/>
            <a:ext cx="4175400" cy="41754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txBox="1">
            <a:spLocks noGrp="1"/>
          </p:cNvSpPr>
          <p:nvPr>
            <p:ph type="title"/>
          </p:nvPr>
        </p:nvSpPr>
        <p:spPr>
          <a:xfrm>
            <a:off x="715500" y="2354100"/>
            <a:ext cx="4039500" cy="615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5" name="Google Shape;185;p18"/>
          <p:cNvSpPr txBox="1">
            <a:spLocks noGrp="1"/>
          </p:cNvSpPr>
          <p:nvPr>
            <p:ph type="subTitle" idx="1"/>
          </p:nvPr>
        </p:nvSpPr>
        <p:spPr>
          <a:xfrm>
            <a:off x="713400" y="3188100"/>
            <a:ext cx="40416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b="1"/>
            </a:lvl2pPr>
            <a:lvl3pPr lvl="2" rtl="0">
              <a:lnSpc>
                <a:spcPct val="100000"/>
              </a:lnSpc>
              <a:spcBef>
                <a:spcPts val="1200"/>
              </a:spcBef>
              <a:spcAft>
                <a:spcPts val="0"/>
              </a:spcAft>
              <a:buNone/>
              <a:defRPr sz="1600" b="1"/>
            </a:lvl3pPr>
            <a:lvl4pPr lvl="3" rtl="0">
              <a:lnSpc>
                <a:spcPct val="100000"/>
              </a:lnSpc>
              <a:spcBef>
                <a:spcPts val="1200"/>
              </a:spcBef>
              <a:spcAft>
                <a:spcPts val="0"/>
              </a:spcAft>
              <a:buNone/>
              <a:defRPr sz="1600" b="1"/>
            </a:lvl4pPr>
            <a:lvl5pPr lvl="4" rtl="0">
              <a:lnSpc>
                <a:spcPct val="100000"/>
              </a:lnSpc>
              <a:spcBef>
                <a:spcPts val="1200"/>
              </a:spcBef>
              <a:spcAft>
                <a:spcPts val="0"/>
              </a:spcAft>
              <a:buNone/>
              <a:defRPr sz="1600" b="1"/>
            </a:lvl5pPr>
            <a:lvl6pPr lvl="5" rtl="0">
              <a:lnSpc>
                <a:spcPct val="100000"/>
              </a:lnSpc>
              <a:spcBef>
                <a:spcPts val="1200"/>
              </a:spcBef>
              <a:spcAft>
                <a:spcPts val="0"/>
              </a:spcAft>
              <a:buNone/>
              <a:defRPr sz="1600" b="1"/>
            </a:lvl6pPr>
            <a:lvl7pPr lvl="6" rtl="0">
              <a:lnSpc>
                <a:spcPct val="100000"/>
              </a:lnSpc>
              <a:spcBef>
                <a:spcPts val="1200"/>
              </a:spcBef>
              <a:spcAft>
                <a:spcPts val="0"/>
              </a:spcAft>
              <a:buNone/>
              <a:defRPr sz="1600" b="1"/>
            </a:lvl7pPr>
            <a:lvl8pPr lvl="7" rtl="0">
              <a:lnSpc>
                <a:spcPct val="100000"/>
              </a:lnSpc>
              <a:spcBef>
                <a:spcPts val="1200"/>
              </a:spcBef>
              <a:spcAft>
                <a:spcPts val="0"/>
              </a:spcAft>
              <a:buNone/>
              <a:defRPr sz="1600" b="1"/>
            </a:lvl8pPr>
            <a:lvl9pPr lvl="8" rtl="0">
              <a:lnSpc>
                <a:spcPct val="100000"/>
              </a:lnSpc>
              <a:spcBef>
                <a:spcPts val="1200"/>
              </a:spcBef>
              <a:spcAft>
                <a:spcPts val="1200"/>
              </a:spcAft>
              <a:buNone/>
              <a:defRPr sz="1600" b="1"/>
            </a:lvl9pPr>
          </a:lstStyle>
          <a:p>
            <a:endParaRPr/>
          </a:p>
        </p:txBody>
      </p:sp>
      <p:sp>
        <p:nvSpPr>
          <p:cNvPr id="186" name="Google Shape;186;p18"/>
          <p:cNvSpPr/>
          <p:nvPr/>
        </p:nvSpPr>
        <p:spPr>
          <a:xfrm>
            <a:off x="8488569" y="3741700"/>
            <a:ext cx="445800" cy="256500"/>
          </a:xfrm>
          <a:prstGeom prst="snip2DiagRect">
            <a:avLst>
              <a:gd name="adj1" fmla="val 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14_1">
    <p:spTree>
      <p:nvGrpSpPr>
        <p:cNvPr id="1" name="Shape 187"/>
        <p:cNvGrpSpPr/>
        <p:nvPr/>
      </p:nvGrpSpPr>
      <p:grpSpPr>
        <a:xfrm>
          <a:off x="0" y="0"/>
          <a:ext cx="0" cy="0"/>
          <a:chOff x="0" y="0"/>
          <a:chExt cx="0" cy="0"/>
        </a:xfrm>
      </p:grpSpPr>
      <p:sp>
        <p:nvSpPr>
          <p:cNvPr id="188" name="Google Shape;188;p19"/>
          <p:cNvSpPr/>
          <p:nvPr/>
        </p:nvSpPr>
        <p:spPr>
          <a:xfrm>
            <a:off x="3577350" y="510150"/>
            <a:ext cx="2976600" cy="29766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a:off x="2430600" y="2102850"/>
            <a:ext cx="3242100" cy="32421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txBox="1">
            <a:spLocks noGrp="1"/>
          </p:cNvSpPr>
          <p:nvPr>
            <p:ph type="title"/>
          </p:nvPr>
        </p:nvSpPr>
        <p:spPr>
          <a:xfrm>
            <a:off x="714475" y="706900"/>
            <a:ext cx="2694300" cy="615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1" name="Google Shape;191;p19"/>
          <p:cNvSpPr txBox="1">
            <a:spLocks noGrp="1"/>
          </p:cNvSpPr>
          <p:nvPr>
            <p:ph type="subTitle" idx="1"/>
          </p:nvPr>
        </p:nvSpPr>
        <p:spPr>
          <a:xfrm>
            <a:off x="713400" y="1751013"/>
            <a:ext cx="26943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2"/>
                </a:solidFill>
              </a:defRPr>
            </a:lvl1pPr>
            <a:lvl2pPr lvl="1" rtl="0">
              <a:lnSpc>
                <a:spcPct val="100000"/>
              </a:lnSpc>
              <a:spcBef>
                <a:spcPts val="1200"/>
              </a:spcBef>
              <a:spcAft>
                <a:spcPts val="0"/>
              </a:spcAft>
              <a:buNone/>
              <a:defRPr sz="1600" b="1">
                <a:solidFill>
                  <a:schemeClr val="dk2"/>
                </a:solidFill>
              </a:defRPr>
            </a:lvl2pPr>
            <a:lvl3pPr lvl="2" rtl="0">
              <a:lnSpc>
                <a:spcPct val="100000"/>
              </a:lnSpc>
              <a:spcBef>
                <a:spcPts val="1200"/>
              </a:spcBef>
              <a:spcAft>
                <a:spcPts val="0"/>
              </a:spcAft>
              <a:buNone/>
              <a:defRPr sz="1600" b="1">
                <a:solidFill>
                  <a:schemeClr val="dk2"/>
                </a:solidFill>
              </a:defRPr>
            </a:lvl3pPr>
            <a:lvl4pPr lvl="3" rtl="0">
              <a:lnSpc>
                <a:spcPct val="100000"/>
              </a:lnSpc>
              <a:spcBef>
                <a:spcPts val="1200"/>
              </a:spcBef>
              <a:spcAft>
                <a:spcPts val="0"/>
              </a:spcAft>
              <a:buNone/>
              <a:defRPr sz="1600" b="1">
                <a:solidFill>
                  <a:schemeClr val="dk2"/>
                </a:solidFill>
              </a:defRPr>
            </a:lvl4pPr>
            <a:lvl5pPr lvl="4" rtl="0">
              <a:lnSpc>
                <a:spcPct val="100000"/>
              </a:lnSpc>
              <a:spcBef>
                <a:spcPts val="1200"/>
              </a:spcBef>
              <a:spcAft>
                <a:spcPts val="0"/>
              </a:spcAft>
              <a:buNone/>
              <a:defRPr sz="1600" b="1">
                <a:solidFill>
                  <a:schemeClr val="dk2"/>
                </a:solidFill>
              </a:defRPr>
            </a:lvl5pPr>
            <a:lvl6pPr lvl="5" rtl="0">
              <a:lnSpc>
                <a:spcPct val="100000"/>
              </a:lnSpc>
              <a:spcBef>
                <a:spcPts val="1200"/>
              </a:spcBef>
              <a:spcAft>
                <a:spcPts val="0"/>
              </a:spcAft>
              <a:buNone/>
              <a:defRPr sz="1600" b="1">
                <a:solidFill>
                  <a:schemeClr val="dk2"/>
                </a:solidFill>
              </a:defRPr>
            </a:lvl6pPr>
            <a:lvl7pPr lvl="6" rtl="0">
              <a:lnSpc>
                <a:spcPct val="100000"/>
              </a:lnSpc>
              <a:spcBef>
                <a:spcPts val="1200"/>
              </a:spcBef>
              <a:spcAft>
                <a:spcPts val="0"/>
              </a:spcAft>
              <a:buNone/>
              <a:defRPr sz="1600" b="1">
                <a:solidFill>
                  <a:schemeClr val="dk2"/>
                </a:solidFill>
              </a:defRPr>
            </a:lvl7pPr>
            <a:lvl8pPr lvl="7" rtl="0">
              <a:lnSpc>
                <a:spcPct val="100000"/>
              </a:lnSpc>
              <a:spcBef>
                <a:spcPts val="1200"/>
              </a:spcBef>
              <a:spcAft>
                <a:spcPts val="0"/>
              </a:spcAft>
              <a:buNone/>
              <a:defRPr sz="1600" b="1">
                <a:solidFill>
                  <a:schemeClr val="dk2"/>
                </a:solidFill>
              </a:defRPr>
            </a:lvl8pPr>
            <a:lvl9pPr lvl="8" rtl="0">
              <a:lnSpc>
                <a:spcPct val="100000"/>
              </a:lnSpc>
              <a:spcBef>
                <a:spcPts val="1200"/>
              </a:spcBef>
              <a:spcAft>
                <a:spcPts val="1200"/>
              </a:spcAft>
              <a:buNone/>
              <a:defRPr sz="1600" b="1">
                <a:solidFill>
                  <a:schemeClr val="dk2"/>
                </a:solidFill>
              </a:defRPr>
            </a:lvl9pPr>
          </a:lstStyle>
          <a:p>
            <a:endParaRPr/>
          </a:p>
        </p:txBody>
      </p:sp>
      <p:sp>
        <p:nvSpPr>
          <p:cNvPr id="192" name="Google Shape;192;p19"/>
          <p:cNvSpPr/>
          <p:nvPr/>
        </p:nvSpPr>
        <p:spPr>
          <a:xfrm>
            <a:off x="7350000" y="-1199175"/>
            <a:ext cx="3242100" cy="32421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4_1_1">
    <p:spTree>
      <p:nvGrpSpPr>
        <p:cNvPr id="1" name="Shape 193"/>
        <p:cNvGrpSpPr/>
        <p:nvPr/>
      </p:nvGrpSpPr>
      <p:grpSpPr>
        <a:xfrm>
          <a:off x="0" y="0"/>
          <a:ext cx="0" cy="0"/>
          <a:chOff x="0" y="0"/>
          <a:chExt cx="0" cy="0"/>
        </a:xfrm>
      </p:grpSpPr>
      <p:sp>
        <p:nvSpPr>
          <p:cNvPr id="194" name="Google Shape;194;p20"/>
          <p:cNvSpPr/>
          <p:nvPr/>
        </p:nvSpPr>
        <p:spPr>
          <a:xfrm>
            <a:off x="2467950" y="1403350"/>
            <a:ext cx="3605100" cy="36051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6004575" y="-953125"/>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txBox="1">
            <a:spLocks noGrp="1"/>
          </p:cNvSpPr>
          <p:nvPr>
            <p:ph type="title"/>
          </p:nvPr>
        </p:nvSpPr>
        <p:spPr>
          <a:xfrm>
            <a:off x="5727450" y="2469075"/>
            <a:ext cx="2694300" cy="615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7" name="Google Shape;197;p20"/>
          <p:cNvSpPr txBox="1">
            <a:spLocks noGrp="1"/>
          </p:cNvSpPr>
          <p:nvPr>
            <p:ph type="subTitle" idx="1"/>
          </p:nvPr>
        </p:nvSpPr>
        <p:spPr>
          <a:xfrm>
            <a:off x="5727451" y="3513212"/>
            <a:ext cx="2694300" cy="92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1200"/>
              </a:spcBef>
              <a:spcAft>
                <a:spcPts val="0"/>
              </a:spcAft>
              <a:buNone/>
              <a:defRPr sz="1600" b="1"/>
            </a:lvl2pPr>
            <a:lvl3pPr lvl="2" algn="r" rtl="0">
              <a:lnSpc>
                <a:spcPct val="100000"/>
              </a:lnSpc>
              <a:spcBef>
                <a:spcPts val="1200"/>
              </a:spcBef>
              <a:spcAft>
                <a:spcPts val="0"/>
              </a:spcAft>
              <a:buNone/>
              <a:defRPr sz="1600" b="1"/>
            </a:lvl3pPr>
            <a:lvl4pPr lvl="3" algn="r" rtl="0">
              <a:lnSpc>
                <a:spcPct val="100000"/>
              </a:lnSpc>
              <a:spcBef>
                <a:spcPts val="1200"/>
              </a:spcBef>
              <a:spcAft>
                <a:spcPts val="0"/>
              </a:spcAft>
              <a:buNone/>
              <a:defRPr sz="1600" b="1"/>
            </a:lvl4pPr>
            <a:lvl5pPr lvl="4" algn="r" rtl="0">
              <a:lnSpc>
                <a:spcPct val="100000"/>
              </a:lnSpc>
              <a:spcBef>
                <a:spcPts val="1200"/>
              </a:spcBef>
              <a:spcAft>
                <a:spcPts val="0"/>
              </a:spcAft>
              <a:buNone/>
              <a:defRPr sz="1600" b="1"/>
            </a:lvl5pPr>
            <a:lvl6pPr lvl="5" algn="r" rtl="0">
              <a:lnSpc>
                <a:spcPct val="100000"/>
              </a:lnSpc>
              <a:spcBef>
                <a:spcPts val="1200"/>
              </a:spcBef>
              <a:spcAft>
                <a:spcPts val="0"/>
              </a:spcAft>
              <a:buNone/>
              <a:defRPr sz="1600" b="1"/>
            </a:lvl6pPr>
            <a:lvl7pPr lvl="6" algn="r" rtl="0">
              <a:lnSpc>
                <a:spcPct val="100000"/>
              </a:lnSpc>
              <a:spcBef>
                <a:spcPts val="1200"/>
              </a:spcBef>
              <a:spcAft>
                <a:spcPts val="0"/>
              </a:spcAft>
              <a:buNone/>
              <a:defRPr sz="1600" b="1"/>
            </a:lvl7pPr>
            <a:lvl8pPr lvl="7" algn="r" rtl="0">
              <a:lnSpc>
                <a:spcPct val="100000"/>
              </a:lnSpc>
              <a:spcBef>
                <a:spcPts val="1200"/>
              </a:spcBef>
              <a:spcAft>
                <a:spcPts val="0"/>
              </a:spcAft>
              <a:buNone/>
              <a:defRPr sz="1600" b="1"/>
            </a:lvl8pPr>
            <a:lvl9pPr lvl="8" algn="r" rtl="0">
              <a:lnSpc>
                <a:spcPct val="100000"/>
              </a:lnSpc>
              <a:spcBef>
                <a:spcPts val="1200"/>
              </a:spcBef>
              <a:spcAft>
                <a:spcPts val="1200"/>
              </a:spcAft>
              <a:buNone/>
              <a:defRPr sz="1600" b="1"/>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CUSTOM_14_1_1_1">
    <p:spTree>
      <p:nvGrpSpPr>
        <p:cNvPr id="1" name="Shape 198"/>
        <p:cNvGrpSpPr/>
        <p:nvPr/>
      </p:nvGrpSpPr>
      <p:grpSpPr>
        <a:xfrm>
          <a:off x="0" y="0"/>
          <a:ext cx="0" cy="0"/>
          <a:chOff x="0" y="0"/>
          <a:chExt cx="0" cy="0"/>
        </a:xfrm>
      </p:grpSpPr>
      <p:sp>
        <p:nvSpPr>
          <p:cNvPr id="199" name="Google Shape;199;p21"/>
          <p:cNvSpPr/>
          <p:nvPr/>
        </p:nvSpPr>
        <p:spPr>
          <a:xfrm>
            <a:off x="-1461700" y="-1217787"/>
            <a:ext cx="3337200" cy="33372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1"/>
          <p:cNvSpPr/>
          <p:nvPr/>
        </p:nvSpPr>
        <p:spPr>
          <a:xfrm>
            <a:off x="5914475" y="-287400"/>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1"/>
          <p:cNvSpPr txBox="1">
            <a:spLocks noGrp="1"/>
          </p:cNvSpPr>
          <p:nvPr>
            <p:ph type="title"/>
          </p:nvPr>
        </p:nvSpPr>
        <p:spPr>
          <a:xfrm>
            <a:off x="713400" y="1371300"/>
            <a:ext cx="2798700" cy="1477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2" name="Google Shape;202;p21"/>
          <p:cNvSpPr txBox="1">
            <a:spLocks noGrp="1"/>
          </p:cNvSpPr>
          <p:nvPr>
            <p:ph type="subTitle" idx="1"/>
          </p:nvPr>
        </p:nvSpPr>
        <p:spPr>
          <a:xfrm>
            <a:off x="713401" y="2848805"/>
            <a:ext cx="27987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b="1"/>
            </a:lvl2pPr>
            <a:lvl3pPr lvl="2" rtl="0">
              <a:lnSpc>
                <a:spcPct val="100000"/>
              </a:lnSpc>
              <a:spcBef>
                <a:spcPts val="1200"/>
              </a:spcBef>
              <a:spcAft>
                <a:spcPts val="0"/>
              </a:spcAft>
              <a:buNone/>
              <a:defRPr sz="1600" b="1"/>
            </a:lvl3pPr>
            <a:lvl4pPr lvl="3" rtl="0">
              <a:lnSpc>
                <a:spcPct val="100000"/>
              </a:lnSpc>
              <a:spcBef>
                <a:spcPts val="1200"/>
              </a:spcBef>
              <a:spcAft>
                <a:spcPts val="0"/>
              </a:spcAft>
              <a:buNone/>
              <a:defRPr sz="1600" b="1"/>
            </a:lvl4pPr>
            <a:lvl5pPr lvl="4" rtl="0">
              <a:lnSpc>
                <a:spcPct val="100000"/>
              </a:lnSpc>
              <a:spcBef>
                <a:spcPts val="1200"/>
              </a:spcBef>
              <a:spcAft>
                <a:spcPts val="0"/>
              </a:spcAft>
              <a:buNone/>
              <a:defRPr sz="1600" b="1"/>
            </a:lvl5pPr>
            <a:lvl6pPr lvl="5" rtl="0">
              <a:lnSpc>
                <a:spcPct val="100000"/>
              </a:lnSpc>
              <a:spcBef>
                <a:spcPts val="1200"/>
              </a:spcBef>
              <a:spcAft>
                <a:spcPts val="0"/>
              </a:spcAft>
              <a:buNone/>
              <a:defRPr sz="1600" b="1"/>
            </a:lvl6pPr>
            <a:lvl7pPr lvl="6" rtl="0">
              <a:lnSpc>
                <a:spcPct val="100000"/>
              </a:lnSpc>
              <a:spcBef>
                <a:spcPts val="1200"/>
              </a:spcBef>
              <a:spcAft>
                <a:spcPts val="0"/>
              </a:spcAft>
              <a:buNone/>
              <a:defRPr sz="1600" b="1"/>
            </a:lvl7pPr>
            <a:lvl8pPr lvl="7" rtl="0">
              <a:lnSpc>
                <a:spcPct val="100000"/>
              </a:lnSpc>
              <a:spcBef>
                <a:spcPts val="1200"/>
              </a:spcBef>
              <a:spcAft>
                <a:spcPts val="0"/>
              </a:spcAft>
              <a:buNone/>
              <a:defRPr sz="1600" b="1"/>
            </a:lvl8pPr>
            <a:lvl9pPr lvl="8" rtl="0">
              <a:lnSpc>
                <a:spcPct val="100000"/>
              </a:lnSpc>
              <a:spcBef>
                <a:spcPts val="1200"/>
              </a:spcBef>
              <a:spcAft>
                <a:spcPts val="1200"/>
              </a:spcAft>
              <a:buNone/>
              <a:defRPr sz="16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1_1">
    <p:spTree>
      <p:nvGrpSpPr>
        <p:cNvPr id="1" name="Shape 218"/>
        <p:cNvGrpSpPr/>
        <p:nvPr/>
      </p:nvGrpSpPr>
      <p:grpSpPr>
        <a:xfrm>
          <a:off x="0" y="0"/>
          <a:ext cx="0" cy="0"/>
          <a:chOff x="0" y="0"/>
          <a:chExt cx="0" cy="0"/>
        </a:xfrm>
      </p:grpSpPr>
      <p:sp>
        <p:nvSpPr>
          <p:cNvPr id="219" name="Google Shape;219;p24"/>
          <p:cNvSpPr/>
          <p:nvPr/>
        </p:nvSpPr>
        <p:spPr>
          <a:xfrm>
            <a:off x="3238550" y="-2146700"/>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866500" y="3183350"/>
            <a:ext cx="4210200" cy="42102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txBox="1">
            <a:spLocks noGrp="1"/>
          </p:cNvSpPr>
          <p:nvPr>
            <p:ph type="title"/>
          </p:nvPr>
        </p:nvSpPr>
        <p:spPr>
          <a:xfrm>
            <a:off x="3238550" y="3392325"/>
            <a:ext cx="26670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00"/>
            </a:lvl1pPr>
            <a:lvl2pPr lvl="1" algn="ctr" rtl="0">
              <a:spcBef>
                <a:spcPts val="0"/>
              </a:spcBef>
              <a:spcAft>
                <a:spcPts val="0"/>
              </a:spcAft>
              <a:buNone/>
              <a:defRPr sz="1800" b="1"/>
            </a:lvl2pPr>
            <a:lvl3pPr lvl="2" algn="ctr" rtl="0">
              <a:spcBef>
                <a:spcPts val="0"/>
              </a:spcBef>
              <a:spcAft>
                <a:spcPts val="0"/>
              </a:spcAft>
              <a:buNone/>
              <a:defRPr sz="1800" b="1"/>
            </a:lvl3pPr>
            <a:lvl4pPr lvl="3" algn="ctr" rtl="0">
              <a:spcBef>
                <a:spcPts val="0"/>
              </a:spcBef>
              <a:spcAft>
                <a:spcPts val="0"/>
              </a:spcAft>
              <a:buNone/>
              <a:defRPr sz="1800" b="1"/>
            </a:lvl4pPr>
            <a:lvl5pPr lvl="4" algn="ctr" rtl="0">
              <a:spcBef>
                <a:spcPts val="0"/>
              </a:spcBef>
              <a:spcAft>
                <a:spcPts val="0"/>
              </a:spcAft>
              <a:buNone/>
              <a:defRPr sz="1800" b="1"/>
            </a:lvl5pPr>
            <a:lvl6pPr lvl="5" algn="ctr" rtl="0">
              <a:spcBef>
                <a:spcPts val="0"/>
              </a:spcBef>
              <a:spcAft>
                <a:spcPts val="0"/>
              </a:spcAft>
              <a:buNone/>
              <a:defRPr sz="1800" b="1"/>
            </a:lvl6pPr>
            <a:lvl7pPr lvl="6" algn="ctr" rtl="0">
              <a:spcBef>
                <a:spcPts val="0"/>
              </a:spcBef>
              <a:spcAft>
                <a:spcPts val="0"/>
              </a:spcAft>
              <a:buNone/>
              <a:defRPr sz="1800" b="1"/>
            </a:lvl7pPr>
            <a:lvl8pPr lvl="7" algn="ctr" rtl="0">
              <a:spcBef>
                <a:spcPts val="0"/>
              </a:spcBef>
              <a:spcAft>
                <a:spcPts val="0"/>
              </a:spcAft>
              <a:buNone/>
              <a:defRPr sz="1800" b="1"/>
            </a:lvl8pPr>
            <a:lvl9pPr lvl="8" algn="ctr" rtl="0">
              <a:spcBef>
                <a:spcPts val="0"/>
              </a:spcBef>
              <a:spcAft>
                <a:spcPts val="0"/>
              </a:spcAft>
              <a:buNone/>
              <a:defRPr sz="1800" b="1"/>
            </a:lvl9pPr>
          </a:lstStyle>
          <a:p>
            <a:endParaRPr/>
          </a:p>
        </p:txBody>
      </p:sp>
      <p:sp>
        <p:nvSpPr>
          <p:cNvPr id="222" name="Google Shape;222;p24"/>
          <p:cNvSpPr txBox="1">
            <a:spLocks noGrp="1"/>
          </p:cNvSpPr>
          <p:nvPr>
            <p:ph type="subTitle" idx="1"/>
          </p:nvPr>
        </p:nvSpPr>
        <p:spPr>
          <a:xfrm>
            <a:off x="2087250" y="1890338"/>
            <a:ext cx="4969500" cy="1293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1200"/>
              </a:spcBef>
              <a:spcAft>
                <a:spcPts val="0"/>
              </a:spcAft>
              <a:buNone/>
              <a:defRPr sz="2400" b="1"/>
            </a:lvl2pPr>
            <a:lvl3pPr lvl="2" algn="ctr" rtl="0">
              <a:spcBef>
                <a:spcPts val="1200"/>
              </a:spcBef>
              <a:spcAft>
                <a:spcPts val="0"/>
              </a:spcAft>
              <a:buNone/>
              <a:defRPr sz="2400" b="1"/>
            </a:lvl3pPr>
            <a:lvl4pPr lvl="3" algn="ctr" rtl="0">
              <a:spcBef>
                <a:spcPts val="1200"/>
              </a:spcBef>
              <a:spcAft>
                <a:spcPts val="0"/>
              </a:spcAft>
              <a:buNone/>
              <a:defRPr sz="2400" b="1"/>
            </a:lvl4pPr>
            <a:lvl5pPr lvl="4" algn="ctr" rtl="0">
              <a:spcBef>
                <a:spcPts val="1200"/>
              </a:spcBef>
              <a:spcAft>
                <a:spcPts val="0"/>
              </a:spcAft>
              <a:buNone/>
              <a:defRPr sz="2400" b="1"/>
            </a:lvl5pPr>
            <a:lvl6pPr lvl="5" algn="ctr" rtl="0">
              <a:spcBef>
                <a:spcPts val="1200"/>
              </a:spcBef>
              <a:spcAft>
                <a:spcPts val="0"/>
              </a:spcAft>
              <a:buNone/>
              <a:defRPr sz="2400" b="1"/>
            </a:lvl6pPr>
            <a:lvl7pPr lvl="6" algn="ctr" rtl="0">
              <a:spcBef>
                <a:spcPts val="1200"/>
              </a:spcBef>
              <a:spcAft>
                <a:spcPts val="0"/>
              </a:spcAft>
              <a:buNone/>
              <a:defRPr sz="2400" b="1"/>
            </a:lvl7pPr>
            <a:lvl8pPr lvl="7" algn="ctr" rtl="0">
              <a:spcBef>
                <a:spcPts val="1200"/>
              </a:spcBef>
              <a:spcAft>
                <a:spcPts val="0"/>
              </a:spcAft>
              <a:buNone/>
              <a:defRPr sz="2400" b="1"/>
            </a:lvl8pPr>
            <a:lvl9pPr lvl="8" algn="ctr" rtl="0">
              <a:spcBef>
                <a:spcPts val="1200"/>
              </a:spcBef>
              <a:spcAft>
                <a:spcPts val="1200"/>
              </a:spcAft>
              <a:buNone/>
              <a:defRPr sz="2400" b="1"/>
            </a:lvl9pPr>
          </a:lstStyle>
          <a:p>
            <a:endParaRPr/>
          </a:p>
        </p:txBody>
      </p:sp>
      <p:grpSp>
        <p:nvGrpSpPr>
          <p:cNvPr id="223" name="Google Shape;223;p24"/>
          <p:cNvGrpSpPr/>
          <p:nvPr/>
        </p:nvGrpSpPr>
        <p:grpSpPr>
          <a:xfrm rot="10800000">
            <a:off x="5616663" y="1088700"/>
            <a:ext cx="3559050" cy="1211775"/>
            <a:chOff x="-365050" y="-837825"/>
            <a:chExt cx="3559050" cy="1211775"/>
          </a:xfrm>
        </p:grpSpPr>
        <p:cxnSp>
          <p:nvCxnSpPr>
            <p:cNvPr id="224" name="Google Shape;224;p24"/>
            <p:cNvCxnSpPr/>
            <p:nvPr/>
          </p:nvCxnSpPr>
          <p:spPr>
            <a:xfrm>
              <a:off x="-365050" y="-837825"/>
              <a:ext cx="1208100" cy="1208100"/>
            </a:xfrm>
            <a:prstGeom prst="straightConnector1">
              <a:avLst/>
            </a:prstGeom>
            <a:noFill/>
            <a:ln w="9525" cap="flat" cmpd="sng">
              <a:solidFill>
                <a:schemeClr val="accent2"/>
              </a:solidFill>
              <a:prstDash val="solid"/>
              <a:round/>
              <a:headEnd type="none" w="med" len="med"/>
              <a:tailEnd type="none" w="med" len="med"/>
            </a:ln>
          </p:spPr>
        </p:cxnSp>
        <p:cxnSp>
          <p:nvCxnSpPr>
            <p:cNvPr id="225" name="Google Shape;225;p24"/>
            <p:cNvCxnSpPr/>
            <p:nvPr/>
          </p:nvCxnSpPr>
          <p:spPr>
            <a:xfrm>
              <a:off x="839600" y="373950"/>
              <a:ext cx="2354400" cy="0"/>
            </a:xfrm>
            <a:prstGeom prst="straightConnector1">
              <a:avLst/>
            </a:prstGeom>
            <a:noFill/>
            <a:ln w="9525" cap="flat" cmpd="sng">
              <a:solidFill>
                <a:schemeClr val="accent2"/>
              </a:solidFill>
              <a:prstDash val="solid"/>
              <a:round/>
              <a:headEnd type="none" w="med" len="med"/>
              <a:tailEnd type="oval" w="med" len="med"/>
            </a:ln>
          </p:spPr>
        </p:cxnSp>
      </p:grpSp>
      <p:grpSp>
        <p:nvGrpSpPr>
          <p:cNvPr id="226" name="Google Shape;226;p24"/>
          <p:cNvGrpSpPr/>
          <p:nvPr/>
        </p:nvGrpSpPr>
        <p:grpSpPr>
          <a:xfrm>
            <a:off x="-31712" y="3392325"/>
            <a:ext cx="3559050" cy="1211775"/>
            <a:chOff x="-365050" y="-837825"/>
            <a:chExt cx="3559050" cy="1211775"/>
          </a:xfrm>
        </p:grpSpPr>
        <p:cxnSp>
          <p:nvCxnSpPr>
            <p:cNvPr id="227" name="Google Shape;227;p24"/>
            <p:cNvCxnSpPr/>
            <p:nvPr/>
          </p:nvCxnSpPr>
          <p:spPr>
            <a:xfrm>
              <a:off x="-365050" y="-837825"/>
              <a:ext cx="1208100" cy="1208100"/>
            </a:xfrm>
            <a:prstGeom prst="straightConnector1">
              <a:avLst/>
            </a:prstGeom>
            <a:noFill/>
            <a:ln w="9525" cap="flat" cmpd="sng">
              <a:solidFill>
                <a:schemeClr val="accent2"/>
              </a:solidFill>
              <a:prstDash val="solid"/>
              <a:round/>
              <a:headEnd type="none" w="med" len="med"/>
              <a:tailEnd type="none" w="med" len="med"/>
            </a:ln>
          </p:spPr>
        </p:cxnSp>
        <p:cxnSp>
          <p:nvCxnSpPr>
            <p:cNvPr id="228" name="Google Shape;228;p24"/>
            <p:cNvCxnSpPr/>
            <p:nvPr/>
          </p:nvCxnSpPr>
          <p:spPr>
            <a:xfrm>
              <a:off x="839600" y="373950"/>
              <a:ext cx="2354400" cy="0"/>
            </a:xfrm>
            <a:prstGeom prst="straightConnector1">
              <a:avLst/>
            </a:prstGeom>
            <a:noFill/>
            <a:ln w="9525" cap="flat" cmpd="sng">
              <a:solidFill>
                <a:schemeClr val="accent2"/>
              </a:solidFill>
              <a:prstDash val="solid"/>
              <a:round/>
              <a:headEnd type="none" w="med" len="med"/>
              <a:tailEnd type="oval"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7">
    <p:spTree>
      <p:nvGrpSpPr>
        <p:cNvPr id="1" name="Shape 257"/>
        <p:cNvGrpSpPr/>
        <p:nvPr/>
      </p:nvGrpSpPr>
      <p:grpSpPr>
        <a:xfrm>
          <a:off x="0" y="0"/>
          <a:ext cx="0" cy="0"/>
          <a:chOff x="0" y="0"/>
          <a:chExt cx="0" cy="0"/>
        </a:xfrm>
      </p:grpSpPr>
      <p:sp>
        <p:nvSpPr>
          <p:cNvPr id="258" name="Google Shape;258;p27"/>
          <p:cNvSpPr/>
          <p:nvPr/>
        </p:nvSpPr>
        <p:spPr>
          <a:xfrm>
            <a:off x="1712850" y="-3641150"/>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8">
    <p:spTree>
      <p:nvGrpSpPr>
        <p:cNvPr id="1" name="Shape 259"/>
        <p:cNvGrpSpPr/>
        <p:nvPr/>
      </p:nvGrpSpPr>
      <p:grpSpPr>
        <a:xfrm>
          <a:off x="0" y="0"/>
          <a:ext cx="0" cy="0"/>
          <a:chOff x="0" y="0"/>
          <a:chExt cx="0" cy="0"/>
        </a:xfrm>
      </p:grpSpPr>
      <p:sp>
        <p:nvSpPr>
          <p:cNvPr id="260" name="Google Shape;260;p28"/>
          <p:cNvSpPr/>
          <p:nvPr/>
        </p:nvSpPr>
        <p:spPr>
          <a:xfrm>
            <a:off x="5445675" y="1656175"/>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2345775" y="-2363375"/>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28"/>
          <p:cNvGrpSpPr/>
          <p:nvPr/>
        </p:nvGrpSpPr>
        <p:grpSpPr>
          <a:xfrm rot="10800000" flipH="1">
            <a:off x="-28950" y="4604104"/>
            <a:ext cx="6791775" cy="567596"/>
            <a:chOff x="279125" y="-193646"/>
            <a:chExt cx="6791775" cy="567596"/>
          </a:xfrm>
        </p:grpSpPr>
        <p:cxnSp>
          <p:nvCxnSpPr>
            <p:cNvPr id="263" name="Google Shape;263;p28"/>
            <p:cNvCxnSpPr/>
            <p:nvPr/>
          </p:nvCxnSpPr>
          <p:spPr>
            <a:xfrm>
              <a:off x="279125" y="-193646"/>
              <a:ext cx="564000" cy="564000"/>
            </a:xfrm>
            <a:prstGeom prst="straightConnector1">
              <a:avLst/>
            </a:prstGeom>
            <a:noFill/>
            <a:ln w="9525" cap="flat" cmpd="sng">
              <a:solidFill>
                <a:schemeClr val="accent2"/>
              </a:solidFill>
              <a:prstDash val="solid"/>
              <a:round/>
              <a:headEnd type="none" w="med" len="med"/>
              <a:tailEnd type="none" w="med" len="med"/>
            </a:ln>
          </p:spPr>
        </p:cxnSp>
        <p:cxnSp>
          <p:nvCxnSpPr>
            <p:cNvPr id="264" name="Google Shape;264;p28"/>
            <p:cNvCxnSpPr/>
            <p:nvPr/>
          </p:nvCxnSpPr>
          <p:spPr>
            <a:xfrm>
              <a:off x="839600" y="373950"/>
              <a:ext cx="6231300" cy="0"/>
            </a:xfrm>
            <a:prstGeom prst="straightConnector1">
              <a:avLst/>
            </a:prstGeom>
            <a:noFill/>
            <a:ln w="9525" cap="flat" cmpd="sng">
              <a:solidFill>
                <a:schemeClr val="accent2"/>
              </a:solidFill>
              <a:prstDash val="solid"/>
              <a:round/>
              <a:headEnd type="none" w="med" len="med"/>
              <a:tailEnd type="oval" w="med" len="med"/>
            </a:ln>
          </p:spPr>
        </p:cxnSp>
      </p:grpSp>
      <p:grpSp>
        <p:nvGrpSpPr>
          <p:cNvPr id="265" name="Google Shape;265;p28"/>
          <p:cNvGrpSpPr/>
          <p:nvPr/>
        </p:nvGrpSpPr>
        <p:grpSpPr>
          <a:xfrm flipH="1">
            <a:off x="2361825" y="-14671"/>
            <a:ext cx="6791775" cy="567596"/>
            <a:chOff x="279125" y="-193646"/>
            <a:chExt cx="6791775" cy="567596"/>
          </a:xfrm>
        </p:grpSpPr>
        <p:cxnSp>
          <p:nvCxnSpPr>
            <p:cNvPr id="266" name="Google Shape;266;p28"/>
            <p:cNvCxnSpPr/>
            <p:nvPr/>
          </p:nvCxnSpPr>
          <p:spPr>
            <a:xfrm>
              <a:off x="279125" y="-193646"/>
              <a:ext cx="564000" cy="564000"/>
            </a:xfrm>
            <a:prstGeom prst="straightConnector1">
              <a:avLst/>
            </a:prstGeom>
            <a:noFill/>
            <a:ln w="9525" cap="flat" cmpd="sng">
              <a:solidFill>
                <a:schemeClr val="accent2"/>
              </a:solidFill>
              <a:prstDash val="solid"/>
              <a:round/>
              <a:headEnd type="none" w="med" len="med"/>
              <a:tailEnd type="none" w="med" len="med"/>
            </a:ln>
          </p:spPr>
        </p:cxnSp>
        <p:cxnSp>
          <p:nvCxnSpPr>
            <p:cNvPr id="267" name="Google Shape;267;p28"/>
            <p:cNvCxnSpPr/>
            <p:nvPr/>
          </p:nvCxnSpPr>
          <p:spPr>
            <a:xfrm>
              <a:off x="839600" y="373950"/>
              <a:ext cx="6231300" cy="0"/>
            </a:xfrm>
            <a:prstGeom prst="straightConnector1">
              <a:avLst/>
            </a:prstGeom>
            <a:noFill/>
            <a:ln w="9525" cap="flat" cmpd="sng">
              <a:solidFill>
                <a:schemeClr val="accent2"/>
              </a:solidFill>
              <a:prstDash val="solid"/>
              <a:round/>
              <a:headEnd type="none" w="med" len="med"/>
              <a:tailEnd type="oval" w="med" len="med"/>
            </a:ln>
          </p:spPr>
        </p:cxnSp>
      </p:grpSp>
      <p:grpSp>
        <p:nvGrpSpPr>
          <p:cNvPr id="268" name="Google Shape;268;p28"/>
          <p:cNvGrpSpPr/>
          <p:nvPr/>
        </p:nvGrpSpPr>
        <p:grpSpPr>
          <a:xfrm rot="5400000">
            <a:off x="8131265" y="1121612"/>
            <a:ext cx="987245" cy="256500"/>
            <a:chOff x="713275" y="4065425"/>
            <a:chExt cx="987245" cy="256500"/>
          </a:xfrm>
        </p:grpSpPr>
        <p:sp>
          <p:nvSpPr>
            <p:cNvPr id="269" name="Google Shape;269;p28"/>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28"/>
          <p:cNvGrpSpPr/>
          <p:nvPr/>
        </p:nvGrpSpPr>
        <p:grpSpPr>
          <a:xfrm rot="5400000">
            <a:off x="25490" y="3765388"/>
            <a:ext cx="987245" cy="256500"/>
            <a:chOff x="713275" y="4065425"/>
            <a:chExt cx="987245" cy="256500"/>
          </a:xfrm>
        </p:grpSpPr>
        <p:sp>
          <p:nvSpPr>
            <p:cNvPr id="273" name="Google Shape;273;p28"/>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6"/>
        <p:cNvGrpSpPr/>
        <p:nvPr/>
      </p:nvGrpSpPr>
      <p:grpSpPr>
        <a:xfrm>
          <a:off x="0" y="0"/>
          <a:ext cx="0" cy="0"/>
          <a:chOff x="0" y="0"/>
          <a:chExt cx="0" cy="0"/>
        </a:xfrm>
      </p:grpSpPr>
      <p:sp>
        <p:nvSpPr>
          <p:cNvPr id="67" name="Google Shape;67;p11"/>
          <p:cNvSpPr/>
          <p:nvPr/>
        </p:nvSpPr>
        <p:spPr>
          <a:xfrm>
            <a:off x="5445675" y="1656175"/>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a:off x="-2345775" y="-2363375"/>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txBox="1">
            <a:spLocks noGrp="1"/>
          </p:cNvSpPr>
          <p:nvPr>
            <p:ph type="title" hasCustomPrompt="1"/>
          </p:nvPr>
        </p:nvSpPr>
        <p:spPr>
          <a:xfrm>
            <a:off x="1044925" y="972750"/>
            <a:ext cx="7054200" cy="221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0" name="Google Shape;70;p11"/>
          <p:cNvSpPr txBox="1">
            <a:spLocks noGrp="1"/>
          </p:cNvSpPr>
          <p:nvPr>
            <p:ph type="subTitle" idx="1"/>
          </p:nvPr>
        </p:nvSpPr>
        <p:spPr>
          <a:xfrm>
            <a:off x="2152926" y="3188550"/>
            <a:ext cx="4838400" cy="4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a:solidFill>
                  <a:schemeClr val="dk2"/>
                </a:solidFill>
              </a:defRPr>
            </a:lvl1pPr>
            <a:lvl2pPr lvl="1" algn="ctr" rtl="0">
              <a:lnSpc>
                <a:spcPct val="100000"/>
              </a:lnSpc>
              <a:spcBef>
                <a:spcPts val="1200"/>
              </a:spcBef>
              <a:spcAft>
                <a:spcPts val="0"/>
              </a:spcAft>
              <a:buNone/>
              <a:defRPr sz="2000" b="1">
                <a:solidFill>
                  <a:schemeClr val="dk2"/>
                </a:solidFill>
              </a:defRPr>
            </a:lvl2pPr>
            <a:lvl3pPr lvl="2" algn="ctr" rtl="0">
              <a:lnSpc>
                <a:spcPct val="100000"/>
              </a:lnSpc>
              <a:spcBef>
                <a:spcPts val="1200"/>
              </a:spcBef>
              <a:spcAft>
                <a:spcPts val="0"/>
              </a:spcAft>
              <a:buNone/>
              <a:defRPr sz="2000" b="1">
                <a:solidFill>
                  <a:schemeClr val="dk2"/>
                </a:solidFill>
              </a:defRPr>
            </a:lvl3pPr>
            <a:lvl4pPr lvl="3" algn="ctr" rtl="0">
              <a:lnSpc>
                <a:spcPct val="100000"/>
              </a:lnSpc>
              <a:spcBef>
                <a:spcPts val="1200"/>
              </a:spcBef>
              <a:spcAft>
                <a:spcPts val="0"/>
              </a:spcAft>
              <a:buNone/>
              <a:defRPr sz="2000" b="1">
                <a:solidFill>
                  <a:schemeClr val="dk2"/>
                </a:solidFill>
              </a:defRPr>
            </a:lvl4pPr>
            <a:lvl5pPr lvl="4" algn="ctr" rtl="0">
              <a:lnSpc>
                <a:spcPct val="100000"/>
              </a:lnSpc>
              <a:spcBef>
                <a:spcPts val="1200"/>
              </a:spcBef>
              <a:spcAft>
                <a:spcPts val="0"/>
              </a:spcAft>
              <a:buNone/>
              <a:defRPr sz="2000" b="1">
                <a:solidFill>
                  <a:schemeClr val="dk2"/>
                </a:solidFill>
              </a:defRPr>
            </a:lvl5pPr>
            <a:lvl6pPr lvl="5" algn="ctr" rtl="0">
              <a:lnSpc>
                <a:spcPct val="100000"/>
              </a:lnSpc>
              <a:spcBef>
                <a:spcPts val="1200"/>
              </a:spcBef>
              <a:spcAft>
                <a:spcPts val="0"/>
              </a:spcAft>
              <a:buNone/>
              <a:defRPr sz="2000" b="1">
                <a:solidFill>
                  <a:schemeClr val="dk2"/>
                </a:solidFill>
              </a:defRPr>
            </a:lvl6pPr>
            <a:lvl7pPr lvl="6" algn="ctr" rtl="0">
              <a:lnSpc>
                <a:spcPct val="100000"/>
              </a:lnSpc>
              <a:spcBef>
                <a:spcPts val="1200"/>
              </a:spcBef>
              <a:spcAft>
                <a:spcPts val="0"/>
              </a:spcAft>
              <a:buNone/>
              <a:defRPr sz="2000" b="1">
                <a:solidFill>
                  <a:schemeClr val="dk2"/>
                </a:solidFill>
              </a:defRPr>
            </a:lvl7pPr>
            <a:lvl8pPr lvl="7" algn="ctr" rtl="0">
              <a:lnSpc>
                <a:spcPct val="100000"/>
              </a:lnSpc>
              <a:spcBef>
                <a:spcPts val="1200"/>
              </a:spcBef>
              <a:spcAft>
                <a:spcPts val="0"/>
              </a:spcAft>
              <a:buNone/>
              <a:defRPr sz="2000" b="1">
                <a:solidFill>
                  <a:schemeClr val="dk2"/>
                </a:solidFill>
              </a:defRPr>
            </a:lvl8pPr>
            <a:lvl9pPr lvl="8" algn="ctr" rtl="0">
              <a:lnSpc>
                <a:spcPct val="100000"/>
              </a:lnSpc>
              <a:spcBef>
                <a:spcPts val="1200"/>
              </a:spcBef>
              <a:spcAft>
                <a:spcPts val="1200"/>
              </a:spcAft>
              <a:buNone/>
              <a:defRPr sz="2000" b="1">
                <a:solidFill>
                  <a:schemeClr val="dk2"/>
                </a:solidFill>
              </a:defRPr>
            </a:lvl9pPr>
          </a:lstStyle>
          <a:p>
            <a:endParaRPr/>
          </a:p>
        </p:txBody>
      </p:sp>
      <p:grpSp>
        <p:nvGrpSpPr>
          <p:cNvPr id="71" name="Google Shape;71;p11"/>
          <p:cNvGrpSpPr/>
          <p:nvPr/>
        </p:nvGrpSpPr>
        <p:grpSpPr>
          <a:xfrm rot="10800000" flipH="1">
            <a:off x="-28950" y="4604104"/>
            <a:ext cx="6791775" cy="567596"/>
            <a:chOff x="279125" y="-193646"/>
            <a:chExt cx="6791775" cy="567596"/>
          </a:xfrm>
        </p:grpSpPr>
        <p:cxnSp>
          <p:nvCxnSpPr>
            <p:cNvPr id="72" name="Google Shape;72;p11"/>
            <p:cNvCxnSpPr/>
            <p:nvPr/>
          </p:nvCxnSpPr>
          <p:spPr>
            <a:xfrm>
              <a:off x="279125" y="-193646"/>
              <a:ext cx="564000" cy="564000"/>
            </a:xfrm>
            <a:prstGeom prst="straightConnector1">
              <a:avLst/>
            </a:prstGeom>
            <a:noFill/>
            <a:ln w="9525" cap="flat" cmpd="sng">
              <a:solidFill>
                <a:schemeClr val="accent2"/>
              </a:solidFill>
              <a:prstDash val="solid"/>
              <a:round/>
              <a:headEnd type="none" w="med" len="med"/>
              <a:tailEnd type="none" w="med" len="med"/>
            </a:ln>
          </p:spPr>
        </p:cxnSp>
        <p:cxnSp>
          <p:nvCxnSpPr>
            <p:cNvPr id="73" name="Google Shape;73;p11"/>
            <p:cNvCxnSpPr/>
            <p:nvPr/>
          </p:nvCxnSpPr>
          <p:spPr>
            <a:xfrm>
              <a:off x="839600" y="373950"/>
              <a:ext cx="6231300" cy="0"/>
            </a:xfrm>
            <a:prstGeom prst="straightConnector1">
              <a:avLst/>
            </a:prstGeom>
            <a:noFill/>
            <a:ln w="9525" cap="flat" cmpd="sng">
              <a:solidFill>
                <a:schemeClr val="accent2"/>
              </a:solidFill>
              <a:prstDash val="solid"/>
              <a:round/>
              <a:headEnd type="none" w="med" len="med"/>
              <a:tailEnd type="oval" w="med" len="med"/>
            </a:ln>
          </p:spPr>
        </p:cxnSp>
      </p:grpSp>
      <p:grpSp>
        <p:nvGrpSpPr>
          <p:cNvPr id="74" name="Google Shape;74;p11"/>
          <p:cNvGrpSpPr/>
          <p:nvPr/>
        </p:nvGrpSpPr>
        <p:grpSpPr>
          <a:xfrm flipH="1">
            <a:off x="2361825" y="-14671"/>
            <a:ext cx="6791775" cy="567596"/>
            <a:chOff x="279125" y="-193646"/>
            <a:chExt cx="6791775" cy="567596"/>
          </a:xfrm>
        </p:grpSpPr>
        <p:cxnSp>
          <p:nvCxnSpPr>
            <p:cNvPr id="75" name="Google Shape;75;p11"/>
            <p:cNvCxnSpPr/>
            <p:nvPr/>
          </p:nvCxnSpPr>
          <p:spPr>
            <a:xfrm>
              <a:off x="279125" y="-193646"/>
              <a:ext cx="564000" cy="564000"/>
            </a:xfrm>
            <a:prstGeom prst="straightConnector1">
              <a:avLst/>
            </a:prstGeom>
            <a:noFill/>
            <a:ln w="9525" cap="flat" cmpd="sng">
              <a:solidFill>
                <a:schemeClr val="accent2"/>
              </a:solidFill>
              <a:prstDash val="solid"/>
              <a:round/>
              <a:headEnd type="none" w="med" len="med"/>
              <a:tailEnd type="none" w="med" len="med"/>
            </a:ln>
          </p:spPr>
        </p:cxnSp>
        <p:cxnSp>
          <p:nvCxnSpPr>
            <p:cNvPr id="76" name="Google Shape;76;p11"/>
            <p:cNvCxnSpPr/>
            <p:nvPr/>
          </p:nvCxnSpPr>
          <p:spPr>
            <a:xfrm>
              <a:off x="839600" y="373950"/>
              <a:ext cx="6231300" cy="0"/>
            </a:xfrm>
            <a:prstGeom prst="straightConnector1">
              <a:avLst/>
            </a:prstGeom>
            <a:noFill/>
            <a:ln w="9525" cap="flat" cmpd="sng">
              <a:solidFill>
                <a:schemeClr val="accent2"/>
              </a:solidFill>
              <a:prstDash val="solid"/>
              <a:round/>
              <a:headEnd type="none" w="med" len="med"/>
              <a:tailEnd type="oval" w="med" len="med"/>
            </a:ln>
          </p:spPr>
        </p:cxnSp>
      </p:grpSp>
      <p:grpSp>
        <p:nvGrpSpPr>
          <p:cNvPr id="77" name="Google Shape;77;p11"/>
          <p:cNvGrpSpPr/>
          <p:nvPr/>
        </p:nvGrpSpPr>
        <p:grpSpPr>
          <a:xfrm rot="5400000">
            <a:off x="8131265" y="1121612"/>
            <a:ext cx="987245" cy="256500"/>
            <a:chOff x="713275" y="4065425"/>
            <a:chExt cx="987245" cy="256500"/>
          </a:xfrm>
        </p:grpSpPr>
        <p:sp>
          <p:nvSpPr>
            <p:cNvPr id="78" name="Google Shape;78;p11"/>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11"/>
          <p:cNvGrpSpPr/>
          <p:nvPr/>
        </p:nvGrpSpPr>
        <p:grpSpPr>
          <a:xfrm rot="5400000">
            <a:off x="25490" y="3765388"/>
            <a:ext cx="987245" cy="256500"/>
            <a:chOff x="713275" y="4065425"/>
            <a:chExt cx="987245" cy="256500"/>
          </a:xfrm>
        </p:grpSpPr>
        <p:sp>
          <p:nvSpPr>
            <p:cNvPr id="82" name="Google Shape;82;p11"/>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99795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p:nvPr/>
        </p:nvSpPr>
        <p:spPr>
          <a:xfrm>
            <a:off x="-1516225" y="-1404550"/>
            <a:ext cx="3068700" cy="30687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5951800" y="2122425"/>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txBox="1">
            <a:spLocks noGrp="1"/>
          </p:cNvSpPr>
          <p:nvPr>
            <p:ph type="title"/>
          </p:nvPr>
        </p:nvSpPr>
        <p:spPr>
          <a:xfrm>
            <a:off x="713400" y="445025"/>
            <a:ext cx="7717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subTitle" idx="1"/>
          </p:nvPr>
        </p:nvSpPr>
        <p:spPr>
          <a:xfrm>
            <a:off x="2077786" y="3576700"/>
            <a:ext cx="22650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Share Tech"/>
              <a:buNone/>
              <a:defRPr sz="1800" b="1">
                <a:latin typeface="Share Tech"/>
                <a:ea typeface="Share Tech"/>
                <a:cs typeface="Share Tech"/>
                <a:sym typeface="Share Tech"/>
              </a:defRPr>
            </a:lvl1pPr>
            <a:lvl2pPr lvl="1" algn="ctr" rtl="0">
              <a:spcBef>
                <a:spcPts val="0"/>
              </a:spcBef>
              <a:spcAft>
                <a:spcPts val="0"/>
              </a:spcAft>
              <a:buSzPts val="1400"/>
              <a:buFont typeface="Share Tech"/>
              <a:buNone/>
              <a:defRPr b="1">
                <a:latin typeface="Share Tech"/>
                <a:ea typeface="Share Tech"/>
                <a:cs typeface="Share Tech"/>
                <a:sym typeface="Share Tech"/>
              </a:defRPr>
            </a:lvl2pPr>
            <a:lvl3pPr lvl="2" algn="ctr" rtl="0">
              <a:spcBef>
                <a:spcPts val="0"/>
              </a:spcBef>
              <a:spcAft>
                <a:spcPts val="0"/>
              </a:spcAft>
              <a:buSzPts val="1400"/>
              <a:buFont typeface="Share Tech"/>
              <a:buNone/>
              <a:defRPr b="1">
                <a:latin typeface="Share Tech"/>
                <a:ea typeface="Share Tech"/>
                <a:cs typeface="Share Tech"/>
                <a:sym typeface="Share Tech"/>
              </a:defRPr>
            </a:lvl3pPr>
            <a:lvl4pPr lvl="3" algn="ctr" rtl="0">
              <a:spcBef>
                <a:spcPts val="0"/>
              </a:spcBef>
              <a:spcAft>
                <a:spcPts val="0"/>
              </a:spcAft>
              <a:buSzPts val="1400"/>
              <a:buFont typeface="Share Tech"/>
              <a:buNone/>
              <a:defRPr b="1">
                <a:latin typeface="Share Tech"/>
                <a:ea typeface="Share Tech"/>
                <a:cs typeface="Share Tech"/>
                <a:sym typeface="Share Tech"/>
              </a:defRPr>
            </a:lvl4pPr>
            <a:lvl5pPr lvl="4" algn="ctr" rtl="0">
              <a:spcBef>
                <a:spcPts val="0"/>
              </a:spcBef>
              <a:spcAft>
                <a:spcPts val="0"/>
              </a:spcAft>
              <a:buSzPts val="1400"/>
              <a:buFont typeface="Share Tech"/>
              <a:buNone/>
              <a:defRPr b="1">
                <a:latin typeface="Share Tech"/>
                <a:ea typeface="Share Tech"/>
                <a:cs typeface="Share Tech"/>
                <a:sym typeface="Share Tech"/>
              </a:defRPr>
            </a:lvl5pPr>
            <a:lvl6pPr lvl="5" algn="ctr" rtl="0">
              <a:spcBef>
                <a:spcPts val="0"/>
              </a:spcBef>
              <a:spcAft>
                <a:spcPts val="0"/>
              </a:spcAft>
              <a:buSzPts val="1400"/>
              <a:buFont typeface="Share Tech"/>
              <a:buNone/>
              <a:defRPr b="1">
                <a:latin typeface="Share Tech"/>
                <a:ea typeface="Share Tech"/>
                <a:cs typeface="Share Tech"/>
                <a:sym typeface="Share Tech"/>
              </a:defRPr>
            </a:lvl6pPr>
            <a:lvl7pPr lvl="6" algn="ctr" rtl="0">
              <a:spcBef>
                <a:spcPts val="0"/>
              </a:spcBef>
              <a:spcAft>
                <a:spcPts val="0"/>
              </a:spcAft>
              <a:buSzPts val="1400"/>
              <a:buFont typeface="Share Tech"/>
              <a:buNone/>
              <a:defRPr b="1">
                <a:latin typeface="Share Tech"/>
                <a:ea typeface="Share Tech"/>
                <a:cs typeface="Share Tech"/>
                <a:sym typeface="Share Tech"/>
              </a:defRPr>
            </a:lvl7pPr>
            <a:lvl8pPr lvl="7" algn="ctr" rtl="0">
              <a:spcBef>
                <a:spcPts val="0"/>
              </a:spcBef>
              <a:spcAft>
                <a:spcPts val="0"/>
              </a:spcAft>
              <a:buSzPts val="1400"/>
              <a:buFont typeface="Share Tech"/>
              <a:buNone/>
              <a:defRPr b="1">
                <a:latin typeface="Share Tech"/>
                <a:ea typeface="Share Tech"/>
                <a:cs typeface="Share Tech"/>
                <a:sym typeface="Share Tech"/>
              </a:defRPr>
            </a:lvl8pPr>
            <a:lvl9pPr lvl="8" algn="ctr" rtl="0">
              <a:spcBef>
                <a:spcPts val="0"/>
              </a:spcBef>
              <a:spcAft>
                <a:spcPts val="0"/>
              </a:spcAft>
              <a:buSzPts val="1400"/>
              <a:buFont typeface="Share Tech"/>
              <a:buNone/>
              <a:defRPr b="1">
                <a:latin typeface="Share Tech"/>
                <a:ea typeface="Share Tech"/>
                <a:cs typeface="Share Tech"/>
                <a:sym typeface="Share Tech"/>
              </a:defRPr>
            </a:lvl9pPr>
          </a:lstStyle>
          <a:p>
            <a:endParaRPr/>
          </a:p>
        </p:txBody>
      </p:sp>
      <p:sp>
        <p:nvSpPr>
          <p:cNvPr id="37" name="Google Shape;37;p5"/>
          <p:cNvSpPr txBox="1">
            <a:spLocks noGrp="1"/>
          </p:cNvSpPr>
          <p:nvPr>
            <p:ph type="subTitle" idx="2"/>
          </p:nvPr>
        </p:nvSpPr>
        <p:spPr>
          <a:xfrm>
            <a:off x="2077800" y="3927000"/>
            <a:ext cx="2265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8" name="Google Shape;38;p5"/>
          <p:cNvSpPr txBox="1">
            <a:spLocks noGrp="1"/>
          </p:cNvSpPr>
          <p:nvPr>
            <p:ph type="subTitle" idx="3"/>
          </p:nvPr>
        </p:nvSpPr>
        <p:spPr>
          <a:xfrm>
            <a:off x="4801224" y="3576700"/>
            <a:ext cx="22650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Share Tech"/>
              <a:buNone/>
              <a:defRPr sz="1800" b="1">
                <a:latin typeface="Share Tech"/>
                <a:ea typeface="Share Tech"/>
                <a:cs typeface="Share Tech"/>
                <a:sym typeface="Share Tech"/>
              </a:defRPr>
            </a:lvl1pPr>
            <a:lvl2pPr lvl="1" algn="ctr" rtl="0">
              <a:spcBef>
                <a:spcPts val="0"/>
              </a:spcBef>
              <a:spcAft>
                <a:spcPts val="0"/>
              </a:spcAft>
              <a:buSzPts val="1400"/>
              <a:buFont typeface="Share Tech"/>
              <a:buNone/>
              <a:defRPr b="1">
                <a:latin typeface="Share Tech"/>
                <a:ea typeface="Share Tech"/>
                <a:cs typeface="Share Tech"/>
                <a:sym typeface="Share Tech"/>
              </a:defRPr>
            </a:lvl2pPr>
            <a:lvl3pPr lvl="2" algn="ctr" rtl="0">
              <a:spcBef>
                <a:spcPts val="0"/>
              </a:spcBef>
              <a:spcAft>
                <a:spcPts val="0"/>
              </a:spcAft>
              <a:buSzPts val="1400"/>
              <a:buFont typeface="Share Tech"/>
              <a:buNone/>
              <a:defRPr b="1">
                <a:latin typeface="Share Tech"/>
                <a:ea typeface="Share Tech"/>
                <a:cs typeface="Share Tech"/>
                <a:sym typeface="Share Tech"/>
              </a:defRPr>
            </a:lvl3pPr>
            <a:lvl4pPr lvl="3" algn="ctr" rtl="0">
              <a:spcBef>
                <a:spcPts val="0"/>
              </a:spcBef>
              <a:spcAft>
                <a:spcPts val="0"/>
              </a:spcAft>
              <a:buSzPts val="1400"/>
              <a:buFont typeface="Share Tech"/>
              <a:buNone/>
              <a:defRPr b="1">
                <a:latin typeface="Share Tech"/>
                <a:ea typeface="Share Tech"/>
                <a:cs typeface="Share Tech"/>
                <a:sym typeface="Share Tech"/>
              </a:defRPr>
            </a:lvl4pPr>
            <a:lvl5pPr lvl="4" algn="ctr" rtl="0">
              <a:spcBef>
                <a:spcPts val="0"/>
              </a:spcBef>
              <a:spcAft>
                <a:spcPts val="0"/>
              </a:spcAft>
              <a:buSzPts val="1400"/>
              <a:buFont typeface="Share Tech"/>
              <a:buNone/>
              <a:defRPr b="1">
                <a:latin typeface="Share Tech"/>
                <a:ea typeface="Share Tech"/>
                <a:cs typeface="Share Tech"/>
                <a:sym typeface="Share Tech"/>
              </a:defRPr>
            </a:lvl5pPr>
            <a:lvl6pPr lvl="5" algn="ctr" rtl="0">
              <a:spcBef>
                <a:spcPts val="0"/>
              </a:spcBef>
              <a:spcAft>
                <a:spcPts val="0"/>
              </a:spcAft>
              <a:buSzPts val="1400"/>
              <a:buFont typeface="Share Tech"/>
              <a:buNone/>
              <a:defRPr b="1">
                <a:latin typeface="Share Tech"/>
                <a:ea typeface="Share Tech"/>
                <a:cs typeface="Share Tech"/>
                <a:sym typeface="Share Tech"/>
              </a:defRPr>
            </a:lvl6pPr>
            <a:lvl7pPr lvl="6" algn="ctr" rtl="0">
              <a:spcBef>
                <a:spcPts val="0"/>
              </a:spcBef>
              <a:spcAft>
                <a:spcPts val="0"/>
              </a:spcAft>
              <a:buSzPts val="1400"/>
              <a:buFont typeface="Share Tech"/>
              <a:buNone/>
              <a:defRPr b="1">
                <a:latin typeface="Share Tech"/>
                <a:ea typeface="Share Tech"/>
                <a:cs typeface="Share Tech"/>
                <a:sym typeface="Share Tech"/>
              </a:defRPr>
            </a:lvl7pPr>
            <a:lvl8pPr lvl="7" algn="ctr" rtl="0">
              <a:spcBef>
                <a:spcPts val="0"/>
              </a:spcBef>
              <a:spcAft>
                <a:spcPts val="0"/>
              </a:spcAft>
              <a:buSzPts val="1400"/>
              <a:buFont typeface="Share Tech"/>
              <a:buNone/>
              <a:defRPr b="1">
                <a:latin typeface="Share Tech"/>
                <a:ea typeface="Share Tech"/>
                <a:cs typeface="Share Tech"/>
                <a:sym typeface="Share Tech"/>
              </a:defRPr>
            </a:lvl8pPr>
            <a:lvl9pPr lvl="8" algn="ctr" rtl="0">
              <a:spcBef>
                <a:spcPts val="0"/>
              </a:spcBef>
              <a:spcAft>
                <a:spcPts val="0"/>
              </a:spcAft>
              <a:buSzPts val="1400"/>
              <a:buFont typeface="Share Tech"/>
              <a:buNone/>
              <a:defRPr b="1">
                <a:latin typeface="Share Tech"/>
                <a:ea typeface="Share Tech"/>
                <a:cs typeface="Share Tech"/>
                <a:sym typeface="Share Tech"/>
              </a:defRPr>
            </a:lvl9pPr>
          </a:lstStyle>
          <a:p>
            <a:endParaRPr/>
          </a:p>
        </p:txBody>
      </p:sp>
      <p:sp>
        <p:nvSpPr>
          <p:cNvPr id="39" name="Google Shape;39;p5"/>
          <p:cNvSpPr txBox="1">
            <a:spLocks noGrp="1"/>
          </p:cNvSpPr>
          <p:nvPr>
            <p:ph type="subTitle" idx="4"/>
          </p:nvPr>
        </p:nvSpPr>
        <p:spPr>
          <a:xfrm>
            <a:off x="4801232" y="3927000"/>
            <a:ext cx="2265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Tree>
    <p:extLst>
      <p:ext uri="{BB962C8B-B14F-4D97-AF65-F5344CB8AC3E}">
        <p14:creationId xmlns:p14="http://schemas.microsoft.com/office/powerpoint/2010/main" val="367131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1542450" y="3501600"/>
            <a:ext cx="3161100" cy="31611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hasCustomPrompt="1"/>
          </p:nvPr>
        </p:nvSpPr>
        <p:spPr>
          <a:xfrm>
            <a:off x="1234935" y="1602638"/>
            <a:ext cx="1234500" cy="110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6" name="Google Shape;16;p3"/>
          <p:cNvSpPr txBox="1">
            <a:spLocks noGrp="1"/>
          </p:cNvSpPr>
          <p:nvPr>
            <p:ph type="subTitle" idx="1"/>
          </p:nvPr>
        </p:nvSpPr>
        <p:spPr>
          <a:xfrm>
            <a:off x="713401" y="3936588"/>
            <a:ext cx="2420100" cy="66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
        <p:nvSpPr>
          <p:cNvPr id="17" name="Google Shape;17;p3"/>
          <p:cNvSpPr txBox="1">
            <a:spLocks noGrp="1"/>
          </p:cNvSpPr>
          <p:nvPr>
            <p:ph type="title" idx="2"/>
          </p:nvPr>
        </p:nvSpPr>
        <p:spPr>
          <a:xfrm>
            <a:off x="713400" y="2848038"/>
            <a:ext cx="4492200" cy="80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8" name="Google Shape;18;p3"/>
          <p:cNvGrpSpPr/>
          <p:nvPr/>
        </p:nvGrpSpPr>
        <p:grpSpPr>
          <a:xfrm>
            <a:off x="476375" y="464863"/>
            <a:ext cx="987245" cy="256500"/>
            <a:chOff x="713275" y="4065425"/>
            <a:chExt cx="987245" cy="256500"/>
          </a:xfrm>
        </p:grpSpPr>
        <p:sp>
          <p:nvSpPr>
            <p:cNvPr id="19" name="Google Shape;19;p3"/>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2255875" y="-2851075"/>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6728725" y="2733050"/>
            <a:ext cx="4175400" cy="41754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13400" y="445025"/>
            <a:ext cx="7717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4" name="Google Shape;44;p6"/>
          <p:cNvGrpSpPr/>
          <p:nvPr/>
        </p:nvGrpSpPr>
        <p:grpSpPr>
          <a:xfrm>
            <a:off x="-14106" y="4439744"/>
            <a:ext cx="2913450" cy="579363"/>
            <a:chOff x="267350" y="-205412"/>
            <a:chExt cx="2913450" cy="579363"/>
          </a:xfrm>
        </p:grpSpPr>
        <p:cxnSp>
          <p:nvCxnSpPr>
            <p:cNvPr id="45" name="Google Shape;45;p6"/>
            <p:cNvCxnSpPr/>
            <p:nvPr/>
          </p:nvCxnSpPr>
          <p:spPr>
            <a:xfrm>
              <a:off x="267350" y="-205412"/>
              <a:ext cx="575700" cy="575700"/>
            </a:xfrm>
            <a:prstGeom prst="straightConnector1">
              <a:avLst/>
            </a:prstGeom>
            <a:noFill/>
            <a:ln w="9525" cap="flat" cmpd="sng">
              <a:solidFill>
                <a:schemeClr val="accent2"/>
              </a:solidFill>
              <a:prstDash val="solid"/>
              <a:round/>
              <a:headEnd type="none" w="med" len="med"/>
              <a:tailEnd type="none" w="med" len="med"/>
            </a:ln>
          </p:spPr>
        </p:cxnSp>
        <p:cxnSp>
          <p:nvCxnSpPr>
            <p:cNvPr id="46" name="Google Shape;46;p6"/>
            <p:cNvCxnSpPr/>
            <p:nvPr/>
          </p:nvCxnSpPr>
          <p:spPr>
            <a:xfrm>
              <a:off x="839600" y="373950"/>
              <a:ext cx="2341200" cy="0"/>
            </a:xfrm>
            <a:prstGeom prst="straightConnector1">
              <a:avLst/>
            </a:prstGeom>
            <a:noFill/>
            <a:ln w="9525" cap="flat" cmpd="sng">
              <a:solidFill>
                <a:schemeClr val="accent2"/>
              </a:solidFill>
              <a:prstDash val="solid"/>
              <a:round/>
              <a:headEnd type="none" w="med" len="med"/>
              <a:tailEnd type="oval" w="med" len="med"/>
            </a:ln>
          </p:spPr>
        </p:cxnSp>
      </p:grpSp>
      <p:grpSp>
        <p:nvGrpSpPr>
          <p:cNvPr id="47" name="Google Shape;47;p6"/>
          <p:cNvGrpSpPr/>
          <p:nvPr/>
        </p:nvGrpSpPr>
        <p:grpSpPr>
          <a:xfrm rot="10800000">
            <a:off x="6244656" y="124394"/>
            <a:ext cx="2913450" cy="579363"/>
            <a:chOff x="267350" y="-205412"/>
            <a:chExt cx="2913450" cy="579363"/>
          </a:xfrm>
        </p:grpSpPr>
        <p:cxnSp>
          <p:nvCxnSpPr>
            <p:cNvPr id="48" name="Google Shape;48;p6"/>
            <p:cNvCxnSpPr/>
            <p:nvPr/>
          </p:nvCxnSpPr>
          <p:spPr>
            <a:xfrm>
              <a:off x="267350" y="-205412"/>
              <a:ext cx="575700" cy="575700"/>
            </a:xfrm>
            <a:prstGeom prst="straightConnector1">
              <a:avLst/>
            </a:prstGeom>
            <a:noFill/>
            <a:ln w="9525" cap="flat" cmpd="sng">
              <a:solidFill>
                <a:schemeClr val="accent2"/>
              </a:solidFill>
              <a:prstDash val="solid"/>
              <a:round/>
              <a:headEnd type="none" w="med" len="med"/>
              <a:tailEnd type="none" w="med" len="med"/>
            </a:ln>
          </p:spPr>
        </p:cxnSp>
        <p:cxnSp>
          <p:nvCxnSpPr>
            <p:cNvPr id="49" name="Google Shape;49;p6"/>
            <p:cNvCxnSpPr/>
            <p:nvPr/>
          </p:nvCxnSpPr>
          <p:spPr>
            <a:xfrm>
              <a:off x="839600" y="373950"/>
              <a:ext cx="2341200" cy="0"/>
            </a:xfrm>
            <a:prstGeom prst="straightConnector1">
              <a:avLst/>
            </a:prstGeom>
            <a:noFill/>
            <a:ln w="9525" cap="flat" cmpd="sng">
              <a:solidFill>
                <a:schemeClr val="accent2"/>
              </a:solidFill>
              <a:prstDash val="solid"/>
              <a:round/>
              <a:headEnd type="none" w="med" len="med"/>
              <a:tailEnd type="oval"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7"/>
          <p:cNvSpPr/>
          <p:nvPr/>
        </p:nvSpPr>
        <p:spPr>
          <a:xfrm>
            <a:off x="-1847350" y="2963200"/>
            <a:ext cx="4191000" cy="41910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267200" y="-2144650"/>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7248525" y="3463225"/>
            <a:ext cx="3438600" cy="34386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txBox="1">
            <a:spLocks noGrp="1"/>
          </p:cNvSpPr>
          <p:nvPr>
            <p:ph type="title"/>
          </p:nvPr>
        </p:nvSpPr>
        <p:spPr>
          <a:xfrm>
            <a:off x="3968625" y="1569900"/>
            <a:ext cx="4039500" cy="615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5" name="Google Shape;55;p7"/>
          <p:cNvSpPr txBox="1">
            <a:spLocks noGrp="1"/>
          </p:cNvSpPr>
          <p:nvPr>
            <p:ph type="subTitle" idx="1"/>
          </p:nvPr>
        </p:nvSpPr>
        <p:spPr>
          <a:xfrm>
            <a:off x="3966525" y="2403900"/>
            <a:ext cx="4041600" cy="116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b="1"/>
            </a:lvl2pPr>
            <a:lvl3pPr lvl="2" rtl="0">
              <a:lnSpc>
                <a:spcPct val="100000"/>
              </a:lnSpc>
              <a:spcBef>
                <a:spcPts val="1200"/>
              </a:spcBef>
              <a:spcAft>
                <a:spcPts val="0"/>
              </a:spcAft>
              <a:buNone/>
              <a:defRPr sz="1600" b="1"/>
            </a:lvl3pPr>
            <a:lvl4pPr lvl="3" rtl="0">
              <a:lnSpc>
                <a:spcPct val="100000"/>
              </a:lnSpc>
              <a:spcBef>
                <a:spcPts val="1200"/>
              </a:spcBef>
              <a:spcAft>
                <a:spcPts val="0"/>
              </a:spcAft>
              <a:buNone/>
              <a:defRPr sz="1600" b="1"/>
            </a:lvl4pPr>
            <a:lvl5pPr lvl="4" rtl="0">
              <a:lnSpc>
                <a:spcPct val="100000"/>
              </a:lnSpc>
              <a:spcBef>
                <a:spcPts val="1200"/>
              </a:spcBef>
              <a:spcAft>
                <a:spcPts val="0"/>
              </a:spcAft>
              <a:buNone/>
              <a:defRPr sz="1600" b="1"/>
            </a:lvl5pPr>
            <a:lvl6pPr lvl="5" rtl="0">
              <a:lnSpc>
                <a:spcPct val="100000"/>
              </a:lnSpc>
              <a:spcBef>
                <a:spcPts val="1200"/>
              </a:spcBef>
              <a:spcAft>
                <a:spcPts val="0"/>
              </a:spcAft>
              <a:buNone/>
              <a:defRPr sz="1600" b="1"/>
            </a:lvl6pPr>
            <a:lvl7pPr lvl="6" rtl="0">
              <a:lnSpc>
                <a:spcPct val="100000"/>
              </a:lnSpc>
              <a:spcBef>
                <a:spcPts val="1200"/>
              </a:spcBef>
              <a:spcAft>
                <a:spcPts val="0"/>
              </a:spcAft>
              <a:buNone/>
              <a:defRPr sz="1600" b="1"/>
            </a:lvl7pPr>
            <a:lvl8pPr lvl="7" rtl="0">
              <a:lnSpc>
                <a:spcPct val="100000"/>
              </a:lnSpc>
              <a:spcBef>
                <a:spcPts val="1200"/>
              </a:spcBef>
              <a:spcAft>
                <a:spcPts val="0"/>
              </a:spcAft>
              <a:buNone/>
              <a:defRPr sz="1600" b="1"/>
            </a:lvl8pPr>
            <a:lvl9pPr lvl="8" rtl="0">
              <a:lnSpc>
                <a:spcPct val="100000"/>
              </a:lnSpc>
              <a:spcBef>
                <a:spcPts val="1200"/>
              </a:spcBef>
              <a:spcAft>
                <a:spcPts val="1200"/>
              </a:spcAft>
              <a:buNone/>
              <a:defRPr sz="1600"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012125" y="397400"/>
            <a:ext cx="2811000" cy="923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
  <p:cSld name="CUSTOM_1">
    <p:spTree>
      <p:nvGrpSpPr>
        <p:cNvPr id="1" name="Shape 86"/>
        <p:cNvGrpSpPr/>
        <p:nvPr/>
      </p:nvGrpSpPr>
      <p:grpSpPr>
        <a:xfrm>
          <a:off x="0" y="0"/>
          <a:ext cx="0" cy="0"/>
          <a:chOff x="0" y="0"/>
          <a:chExt cx="0" cy="0"/>
        </a:xfrm>
      </p:grpSpPr>
      <p:sp>
        <p:nvSpPr>
          <p:cNvPr id="87" name="Google Shape;87;p13"/>
          <p:cNvSpPr/>
          <p:nvPr/>
        </p:nvSpPr>
        <p:spPr>
          <a:xfrm>
            <a:off x="6812650" y="-1965225"/>
            <a:ext cx="4165200" cy="41652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txBox="1">
            <a:spLocks noGrp="1"/>
          </p:cNvSpPr>
          <p:nvPr>
            <p:ph type="subTitle" idx="1"/>
          </p:nvPr>
        </p:nvSpPr>
        <p:spPr>
          <a:xfrm>
            <a:off x="720300" y="1885125"/>
            <a:ext cx="2386800" cy="4617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latin typeface="Share Tech"/>
                <a:ea typeface="Share Tech"/>
                <a:cs typeface="Share Tech"/>
                <a:sym typeface="Share Tech"/>
              </a:defRPr>
            </a:lvl1pPr>
            <a:lvl2pPr lvl="1" rtl="0">
              <a:spcBef>
                <a:spcPts val="1200"/>
              </a:spcBef>
              <a:spcAft>
                <a:spcPts val="0"/>
              </a:spcAft>
              <a:buNone/>
              <a:defRPr sz="1800" b="1">
                <a:latin typeface="Share Tech"/>
                <a:ea typeface="Share Tech"/>
                <a:cs typeface="Share Tech"/>
                <a:sym typeface="Share Tech"/>
              </a:defRPr>
            </a:lvl2pPr>
            <a:lvl3pPr lvl="2" rtl="0">
              <a:spcBef>
                <a:spcPts val="1200"/>
              </a:spcBef>
              <a:spcAft>
                <a:spcPts val="0"/>
              </a:spcAft>
              <a:buNone/>
              <a:defRPr sz="1800" b="1">
                <a:latin typeface="Share Tech"/>
                <a:ea typeface="Share Tech"/>
                <a:cs typeface="Share Tech"/>
                <a:sym typeface="Share Tech"/>
              </a:defRPr>
            </a:lvl3pPr>
            <a:lvl4pPr lvl="3" rtl="0">
              <a:spcBef>
                <a:spcPts val="1200"/>
              </a:spcBef>
              <a:spcAft>
                <a:spcPts val="0"/>
              </a:spcAft>
              <a:buNone/>
              <a:defRPr sz="1800" b="1">
                <a:latin typeface="Share Tech"/>
                <a:ea typeface="Share Tech"/>
                <a:cs typeface="Share Tech"/>
                <a:sym typeface="Share Tech"/>
              </a:defRPr>
            </a:lvl4pPr>
            <a:lvl5pPr lvl="4" rtl="0">
              <a:spcBef>
                <a:spcPts val="1200"/>
              </a:spcBef>
              <a:spcAft>
                <a:spcPts val="0"/>
              </a:spcAft>
              <a:buNone/>
              <a:defRPr sz="1800" b="1">
                <a:latin typeface="Share Tech"/>
                <a:ea typeface="Share Tech"/>
                <a:cs typeface="Share Tech"/>
                <a:sym typeface="Share Tech"/>
              </a:defRPr>
            </a:lvl5pPr>
            <a:lvl6pPr lvl="5" rtl="0">
              <a:spcBef>
                <a:spcPts val="1200"/>
              </a:spcBef>
              <a:spcAft>
                <a:spcPts val="0"/>
              </a:spcAft>
              <a:buNone/>
              <a:defRPr sz="1800" b="1">
                <a:latin typeface="Share Tech"/>
                <a:ea typeface="Share Tech"/>
                <a:cs typeface="Share Tech"/>
                <a:sym typeface="Share Tech"/>
              </a:defRPr>
            </a:lvl6pPr>
            <a:lvl7pPr lvl="6" rtl="0">
              <a:spcBef>
                <a:spcPts val="1200"/>
              </a:spcBef>
              <a:spcAft>
                <a:spcPts val="0"/>
              </a:spcAft>
              <a:buNone/>
              <a:defRPr sz="1800" b="1">
                <a:latin typeface="Share Tech"/>
                <a:ea typeface="Share Tech"/>
                <a:cs typeface="Share Tech"/>
                <a:sym typeface="Share Tech"/>
              </a:defRPr>
            </a:lvl7pPr>
            <a:lvl8pPr lvl="7" rtl="0">
              <a:spcBef>
                <a:spcPts val="1200"/>
              </a:spcBef>
              <a:spcAft>
                <a:spcPts val="0"/>
              </a:spcAft>
              <a:buNone/>
              <a:defRPr sz="1800" b="1">
                <a:latin typeface="Share Tech"/>
                <a:ea typeface="Share Tech"/>
                <a:cs typeface="Share Tech"/>
                <a:sym typeface="Share Tech"/>
              </a:defRPr>
            </a:lvl8pPr>
            <a:lvl9pPr lvl="8" rtl="0">
              <a:spcBef>
                <a:spcPts val="1200"/>
              </a:spcBef>
              <a:spcAft>
                <a:spcPts val="1200"/>
              </a:spcAft>
              <a:buNone/>
              <a:defRPr sz="1800" b="1">
                <a:latin typeface="Share Tech"/>
                <a:ea typeface="Share Tech"/>
                <a:cs typeface="Share Tech"/>
                <a:sym typeface="Share Tech"/>
              </a:defRPr>
            </a:lvl9pPr>
          </a:lstStyle>
          <a:p>
            <a:endParaRPr/>
          </a:p>
        </p:txBody>
      </p:sp>
      <p:sp>
        <p:nvSpPr>
          <p:cNvPr id="89" name="Google Shape;89;p13"/>
          <p:cNvSpPr txBox="1">
            <a:spLocks noGrp="1"/>
          </p:cNvSpPr>
          <p:nvPr>
            <p:ph type="title" hasCustomPrompt="1"/>
          </p:nvPr>
        </p:nvSpPr>
        <p:spPr>
          <a:xfrm>
            <a:off x="815274" y="1238250"/>
            <a:ext cx="623100" cy="554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90" name="Google Shape;90;p13"/>
          <p:cNvSpPr txBox="1">
            <a:spLocks noGrp="1"/>
          </p:cNvSpPr>
          <p:nvPr>
            <p:ph type="subTitle" idx="2"/>
          </p:nvPr>
        </p:nvSpPr>
        <p:spPr>
          <a:xfrm>
            <a:off x="720300" y="2193500"/>
            <a:ext cx="2385600" cy="6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b="1"/>
            </a:lvl2pPr>
            <a:lvl3pPr lvl="2" rtl="0">
              <a:lnSpc>
                <a:spcPct val="100000"/>
              </a:lnSpc>
              <a:spcBef>
                <a:spcPts val="1200"/>
              </a:spcBef>
              <a:spcAft>
                <a:spcPts val="0"/>
              </a:spcAft>
              <a:buNone/>
              <a:defRPr sz="1600" b="1"/>
            </a:lvl3pPr>
            <a:lvl4pPr lvl="3" rtl="0">
              <a:lnSpc>
                <a:spcPct val="100000"/>
              </a:lnSpc>
              <a:spcBef>
                <a:spcPts val="1200"/>
              </a:spcBef>
              <a:spcAft>
                <a:spcPts val="0"/>
              </a:spcAft>
              <a:buNone/>
              <a:defRPr sz="1600" b="1"/>
            </a:lvl4pPr>
            <a:lvl5pPr lvl="4" rtl="0">
              <a:lnSpc>
                <a:spcPct val="100000"/>
              </a:lnSpc>
              <a:spcBef>
                <a:spcPts val="1200"/>
              </a:spcBef>
              <a:spcAft>
                <a:spcPts val="0"/>
              </a:spcAft>
              <a:buNone/>
              <a:defRPr sz="1600" b="1"/>
            </a:lvl5pPr>
            <a:lvl6pPr lvl="5" rtl="0">
              <a:lnSpc>
                <a:spcPct val="100000"/>
              </a:lnSpc>
              <a:spcBef>
                <a:spcPts val="1200"/>
              </a:spcBef>
              <a:spcAft>
                <a:spcPts val="0"/>
              </a:spcAft>
              <a:buNone/>
              <a:defRPr sz="1600" b="1"/>
            </a:lvl6pPr>
            <a:lvl7pPr lvl="6" rtl="0">
              <a:lnSpc>
                <a:spcPct val="100000"/>
              </a:lnSpc>
              <a:spcBef>
                <a:spcPts val="1200"/>
              </a:spcBef>
              <a:spcAft>
                <a:spcPts val="0"/>
              </a:spcAft>
              <a:buNone/>
              <a:defRPr sz="1600" b="1"/>
            </a:lvl7pPr>
            <a:lvl8pPr lvl="7" rtl="0">
              <a:lnSpc>
                <a:spcPct val="100000"/>
              </a:lnSpc>
              <a:spcBef>
                <a:spcPts val="1200"/>
              </a:spcBef>
              <a:spcAft>
                <a:spcPts val="0"/>
              </a:spcAft>
              <a:buNone/>
              <a:defRPr sz="1600" b="1"/>
            </a:lvl8pPr>
            <a:lvl9pPr lvl="8" rtl="0">
              <a:lnSpc>
                <a:spcPct val="100000"/>
              </a:lnSpc>
              <a:spcBef>
                <a:spcPts val="1200"/>
              </a:spcBef>
              <a:spcAft>
                <a:spcPts val="1200"/>
              </a:spcAft>
              <a:buNone/>
              <a:defRPr sz="1600" b="1"/>
            </a:lvl9pPr>
          </a:lstStyle>
          <a:p>
            <a:endParaRPr/>
          </a:p>
        </p:txBody>
      </p:sp>
      <p:sp>
        <p:nvSpPr>
          <p:cNvPr id="91" name="Google Shape;91;p13"/>
          <p:cNvSpPr txBox="1">
            <a:spLocks noGrp="1"/>
          </p:cNvSpPr>
          <p:nvPr>
            <p:ph type="title" idx="3" hasCustomPrompt="1"/>
          </p:nvPr>
        </p:nvSpPr>
        <p:spPr>
          <a:xfrm>
            <a:off x="3350624" y="1238250"/>
            <a:ext cx="623100" cy="554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92" name="Google Shape;92;p13"/>
          <p:cNvSpPr txBox="1">
            <a:spLocks noGrp="1"/>
          </p:cNvSpPr>
          <p:nvPr>
            <p:ph type="title" idx="4" hasCustomPrompt="1"/>
          </p:nvPr>
        </p:nvSpPr>
        <p:spPr>
          <a:xfrm>
            <a:off x="5885697" y="1238250"/>
            <a:ext cx="623100" cy="554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93" name="Google Shape;93;p13"/>
          <p:cNvSpPr txBox="1">
            <a:spLocks noGrp="1"/>
          </p:cNvSpPr>
          <p:nvPr>
            <p:ph type="title" idx="5" hasCustomPrompt="1"/>
          </p:nvPr>
        </p:nvSpPr>
        <p:spPr>
          <a:xfrm>
            <a:off x="814575" y="3027797"/>
            <a:ext cx="623100" cy="554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94" name="Google Shape;94;p13"/>
          <p:cNvSpPr txBox="1">
            <a:spLocks noGrp="1"/>
          </p:cNvSpPr>
          <p:nvPr>
            <p:ph type="subTitle" idx="6"/>
          </p:nvPr>
        </p:nvSpPr>
        <p:spPr>
          <a:xfrm>
            <a:off x="3255370" y="1885150"/>
            <a:ext cx="2386800" cy="4617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latin typeface="Share Tech"/>
                <a:ea typeface="Share Tech"/>
                <a:cs typeface="Share Tech"/>
                <a:sym typeface="Share Tech"/>
              </a:defRPr>
            </a:lvl1pPr>
            <a:lvl2pPr lvl="1" rtl="0">
              <a:spcBef>
                <a:spcPts val="1200"/>
              </a:spcBef>
              <a:spcAft>
                <a:spcPts val="0"/>
              </a:spcAft>
              <a:buNone/>
              <a:defRPr sz="1800" b="1">
                <a:latin typeface="Share Tech"/>
                <a:ea typeface="Share Tech"/>
                <a:cs typeface="Share Tech"/>
                <a:sym typeface="Share Tech"/>
              </a:defRPr>
            </a:lvl2pPr>
            <a:lvl3pPr lvl="2" rtl="0">
              <a:spcBef>
                <a:spcPts val="1200"/>
              </a:spcBef>
              <a:spcAft>
                <a:spcPts val="0"/>
              </a:spcAft>
              <a:buNone/>
              <a:defRPr sz="1800" b="1">
                <a:latin typeface="Share Tech"/>
                <a:ea typeface="Share Tech"/>
                <a:cs typeface="Share Tech"/>
                <a:sym typeface="Share Tech"/>
              </a:defRPr>
            </a:lvl3pPr>
            <a:lvl4pPr lvl="3" rtl="0">
              <a:spcBef>
                <a:spcPts val="1200"/>
              </a:spcBef>
              <a:spcAft>
                <a:spcPts val="0"/>
              </a:spcAft>
              <a:buNone/>
              <a:defRPr sz="1800" b="1">
                <a:latin typeface="Share Tech"/>
                <a:ea typeface="Share Tech"/>
                <a:cs typeface="Share Tech"/>
                <a:sym typeface="Share Tech"/>
              </a:defRPr>
            </a:lvl4pPr>
            <a:lvl5pPr lvl="4" rtl="0">
              <a:spcBef>
                <a:spcPts val="1200"/>
              </a:spcBef>
              <a:spcAft>
                <a:spcPts val="0"/>
              </a:spcAft>
              <a:buNone/>
              <a:defRPr sz="1800" b="1">
                <a:latin typeface="Share Tech"/>
                <a:ea typeface="Share Tech"/>
                <a:cs typeface="Share Tech"/>
                <a:sym typeface="Share Tech"/>
              </a:defRPr>
            </a:lvl5pPr>
            <a:lvl6pPr lvl="5" rtl="0">
              <a:spcBef>
                <a:spcPts val="1200"/>
              </a:spcBef>
              <a:spcAft>
                <a:spcPts val="0"/>
              </a:spcAft>
              <a:buNone/>
              <a:defRPr sz="1800" b="1">
                <a:latin typeface="Share Tech"/>
                <a:ea typeface="Share Tech"/>
                <a:cs typeface="Share Tech"/>
                <a:sym typeface="Share Tech"/>
              </a:defRPr>
            </a:lvl6pPr>
            <a:lvl7pPr lvl="6" rtl="0">
              <a:spcBef>
                <a:spcPts val="1200"/>
              </a:spcBef>
              <a:spcAft>
                <a:spcPts val="0"/>
              </a:spcAft>
              <a:buNone/>
              <a:defRPr sz="1800" b="1">
                <a:latin typeface="Share Tech"/>
                <a:ea typeface="Share Tech"/>
                <a:cs typeface="Share Tech"/>
                <a:sym typeface="Share Tech"/>
              </a:defRPr>
            </a:lvl7pPr>
            <a:lvl8pPr lvl="7" rtl="0">
              <a:spcBef>
                <a:spcPts val="1200"/>
              </a:spcBef>
              <a:spcAft>
                <a:spcPts val="0"/>
              </a:spcAft>
              <a:buNone/>
              <a:defRPr sz="1800" b="1">
                <a:latin typeface="Share Tech"/>
                <a:ea typeface="Share Tech"/>
                <a:cs typeface="Share Tech"/>
                <a:sym typeface="Share Tech"/>
              </a:defRPr>
            </a:lvl8pPr>
            <a:lvl9pPr lvl="8" rtl="0">
              <a:spcBef>
                <a:spcPts val="1200"/>
              </a:spcBef>
              <a:spcAft>
                <a:spcPts val="1200"/>
              </a:spcAft>
              <a:buNone/>
              <a:defRPr sz="1800" b="1">
                <a:latin typeface="Share Tech"/>
                <a:ea typeface="Share Tech"/>
                <a:cs typeface="Share Tech"/>
                <a:sym typeface="Share Tech"/>
              </a:defRPr>
            </a:lvl9pPr>
          </a:lstStyle>
          <a:p>
            <a:endParaRPr/>
          </a:p>
        </p:txBody>
      </p:sp>
      <p:sp>
        <p:nvSpPr>
          <p:cNvPr id="95" name="Google Shape;95;p13"/>
          <p:cNvSpPr txBox="1">
            <a:spLocks noGrp="1"/>
          </p:cNvSpPr>
          <p:nvPr>
            <p:ph type="subTitle" idx="7"/>
          </p:nvPr>
        </p:nvSpPr>
        <p:spPr>
          <a:xfrm>
            <a:off x="3257550" y="2193500"/>
            <a:ext cx="2384700" cy="6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b="1"/>
            </a:lvl2pPr>
            <a:lvl3pPr lvl="2" rtl="0">
              <a:lnSpc>
                <a:spcPct val="100000"/>
              </a:lnSpc>
              <a:spcBef>
                <a:spcPts val="1200"/>
              </a:spcBef>
              <a:spcAft>
                <a:spcPts val="0"/>
              </a:spcAft>
              <a:buNone/>
              <a:defRPr sz="1600" b="1"/>
            </a:lvl3pPr>
            <a:lvl4pPr lvl="3" rtl="0">
              <a:lnSpc>
                <a:spcPct val="100000"/>
              </a:lnSpc>
              <a:spcBef>
                <a:spcPts val="1200"/>
              </a:spcBef>
              <a:spcAft>
                <a:spcPts val="0"/>
              </a:spcAft>
              <a:buNone/>
              <a:defRPr sz="1600" b="1"/>
            </a:lvl4pPr>
            <a:lvl5pPr lvl="4" rtl="0">
              <a:lnSpc>
                <a:spcPct val="100000"/>
              </a:lnSpc>
              <a:spcBef>
                <a:spcPts val="1200"/>
              </a:spcBef>
              <a:spcAft>
                <a:spcPts val="0"/>
              </a:spcAft>
              <a:buNone/>
              <a:defRPr sz="1600" b="1"/>
            </a:lvl5pPr>
            <a:lvl6pPr lvl="5" rtl="0">
              <a:lnSpc>
                <a:spcPct val="100000"/>
              </a:lnSpc>
              <a:spcBef>
                <a:spcPts val="1200"/>
              </a:spcBef>
              <a:spcAft>
                <a:spcPts val="0"/>
              </a:spcAft>
              <a:buNone/>
              <a:defRPr sz="1600" b="1"/>
            </a:lvl6pPr>
            <a:lvl7pPr lvl="6" rtl="0">
              <a:lnSpc>
                <a:spcPct val="100000"/>
              </a:lnSpc>
              <a:spcBef>
                <a:spcPts val="1200"/>
              </a:spcBef>
              <a:spcAft>
                <a:spcPts val="0"/>
              </a:spcAft>
              <a:buNone/>
              <a:defRPr sz="1600" b="1"/>
            </a:lvl7pPr>
            <a:lvl8pPr lvl="7" rtl="0">
              <a:lnSpc>
                <a:spcPct val="100000"/>
              </a:lnSpc>
              <a:spcBef>
                <a:spcPts val="1200"/>
              </a:spcBef>
              <a:spcAft>
                <a:spcPts val="0"/>
              </a:spcAft>
              <a:buNone/>
              <a:defRPr sz="1600" b="1"/>
            </a:lvl8pPr>
            <a:lvl9pPr lvl="8" rtl="0">
              <a:lnSpc>
                <a:spcPct val="100000"/>
              </a:lnSpc>
              <a:spcBef>
                <a:spcPts val="1200"/>
              </a:spcBef>
              <a:spcAft>
                <a:spcPts val="1200"/>
              </a:spcAft>
              <a:buNone/>
              <a:defRPr sz="1600" b="1"/>
            </a:lvl9pPr>
          </a:lstStyle>
          <a:p>
            <a:endParaRPr/>
          </a:p>
        </p:txBody>
      </p:sp>
      <p:sp>
        <p:nvSpPr>
          <p:cNvPr id="96" name="Google Shape;96;p13"/>
          <p:cNvSpPr txBox="1">
            <a:spLocks noGrp="1"/>
          </p:cNvSpPr>
          <p:nvPr>
            <p:ph type="subTitle" idx="8"/>
          </p:nvPr>
        </p:nvSpPr>
        <p:spPr>
          <a:xfrm>
            <a:off x="5790440" y="1875725"/>
            <a:ext cx="2386800" cy="4617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latin typeface="Share Tech"/>
                <a:ea typeface="Share Tech"/>
                <a:cs typeface="Share Tech"/>
                <a:sym typeface="Share Tech"/>
              </a:defRPr>
            </a:lvl1pPr>
            <a:lvl2pPr lvl="1" rtl="0">
              <a:spcBef>
                <a:spcPts val="1200"/>
              </a:spcBef>
              <a:spcAft>
                <a:spcPts val="0"/>
              </a:spcAft>
              <a:buNone/>
              <a:defRPr sz="1800" b="1">
                <a:latin typeface="Share Tech"/>
                <a:ea typeface="Share Tech"/>
                <a:cs typeface="Share Tech"/>
                <a:sym typeface="Share Tech"/>
              </a:defRPr>
            </a:lvl2pPr>
            <a:lvl3pPr lvl="2" rtl="0">
              <a:spcBef>
                <a:spcPts val="1200"/>
              </a:spcBef>
              <a:spcAft>
                <a:spcPts val="0"/>
              </a:spcAft>
              <a:buNone/>
              <a:defRPr sz="1800" b="1">
                <a:latin typeface="Share Tech"/>
                <a:ea typeface="Share Tech"/>
                <a:cs typeface="Share Tech"/>
                <a:sym typeface="Share Tech"/>
              </a:defRPr>
            </a:lvl3pPr>
            <a:lvl4pPr lvl="3" rtl="0">
              <a:spcBef>
                <a:spcPts val="1200"/>
              </a:spcBef>
              <a:spcAft>
                <a:spcPts val="0"/>
              </a:spcAft>
              <a:buNone/>
              <a:defRPr sz="1800" b="1">
                <a:latin typeface="Share Tech"/>
                <a:ea typeface="Share Tech"/>
                <a:cs typeface="Share Tech"/>
                <a:sym typeface="Share Tech"/>
              </a:defRPr>
            </a:lvl4pPr>
            <a:lvl5pPr lvl="4" rtl="0">
              <a:spcBef>
                <a:spcPts val="1200"/>
              </a:spcBef>
              <a:spcAft>
                <a:spcPts val="0"/>
              </a:spcAft>
              <a:buNone/>
              <a:defRPr sz="1800" b="1">
                <a:latin typeface="Share Tech"/>
                <a:ea typeface="Share Tech"/>
                <a:cs typeface="Share Tech"/>
                <a:sym typeface="Share Tech"/>
              </a:defRPr>
            </a:lvl5pPr>
            <a:lvl6pPr lvl="5" rtl="0">
              <a:spcBef>
                <a:spcPts val="1200"/>
              </a:spcBef>
              <a:spcAft>
                <a:spcPts val="0"/>
              </a:spcAft>
              <a:buNone/>
              <a:defRPr sz="1800" b="1">
                <a:latin typeface="Share Tech"/>
                <a:ea typeface="Share Tech"/>
                <a:cs typeface="Share Tech"/>
                <a:sym typeface="Share Tech"/>
              </a:defRPr>
            </a:lvl6pPr>
            <a:lvl7pPr lvl="6" rtl="0">
              <a:spcBef>
                <a:spcPts val="1200"/>
              </a:spcBef>
              <a:spcAft>
                <a:spcPts val="0"/>
              </a:spcAft>
              <a:buNone/>
              <a:defRPr sz="1800" b="1">
                <a:latin typeface="Share Tech"/>
                <a:ea typeface="Share Tech"/>
                <a:cs typeface="Share Tech"/>
                <a:sym typeface="Share Tech"/>
              </a:defRPr>
            </a:lvl7pPr>
            <a:lvl8pPr lvl="7" rtl="0">
              <a:spcBef>
                <a:spcPts val="1200"/>
              </a:spcBef>
              <a:spcAft>
                <a:spcPts val="0"/>
              </a:spcAft>
              <a:buNone/>
              <a:defRPr sz="1800" b="1">
                <a:latin typeface="Share Tech"/>
                <a:ea typeface="Share Tech"/>
                <a:cs typeface="Share Tech"/>
                <a:sym typeface="Share Tech"/>
              </a:defRPr>
            </a:lvl8pPr>
            <a:lvl9pPr lvl="8" rtl="0">
              <a:spcBef>
                <a:spcPts val="1200"/>
              </a:spcBef>
              <a:spcAft>
                <a:spcPts val="1200"/>
              </a:spcAft>
              <a:buNone/>
              <a:defRPr sz="1800" b="1">
                <a:latin typeface="Share Tech"/>
                <a:ea typeface="Share Tech"/>
                <a:cs typeface="Share Tech"/>
                <a:sym typeface="Share Tech"/>
              </a:defRPr>
            </a:lvl9pPr>
          </a:lstStyle>
          <a:p>
            <a:endParaRPr/>
          </a:p>
        </p:txBody>
      </p:sp>
      <p:sp>
        <p:nvSpPr>
          <p:cNvPr id="97" name="Google Shape;97;p13"/>
          <p:cNvSpPr txBox="1">
            <a:spLocks noGrp="1"/>
          </p:cNvSpPr>
          <p:nvPr>
            <p:ph type="subTitle" idx="9"/>
          </p:nvPr>
        </p:nvSpPr>
        <p:spPr>
          <a:xfrm>
            <a:off x="5792551" y="2199975"/>
            <a:ext cx="2384700" cy="6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b="1"/>
            </a:lvl2pPr>
            <a:lvl3pPr lvl="2" rtl="0">
              <a:lnSpc>
                <a:spcPct val="100000"/>
              </a:lnSpc>
              <a:spcBef>
                <a:spcPts val="1200"/>
              </a:spcBef>
              <a:spcAft>
                <a:spcPts val="0"/>
              </a:spcAft>
              <a:buNone/>
              <a:defRPr sz="1600" b="1"/>
            </a:lvl3pPr>
            <a:lvl4pPr lvl="3" rtl="0">
              <a:lnSpc>
                <a:spcPct val="100000"/>
              </a:lnSpc>
              <a:spcBef>
                <a:spcPts val="1200"/>
              </a:spcBef>
              <a:spcAft>
                <a:spcPts val="0"/>
              </a:spcAft>
              <a:buNone/>
              <a:defRPr sz="1600" b="1"/>
            </a:lvl4pPr>
            <a:lvl5pPr lvl="4" rtl="0">
              <a:lnSpc>
                <a:spcPct val="100000"/>
              </a:lnSpc>
              <a:spcBef>
                <a:spcPts val="1200"/>
              </a:spcBef>
              <a:spcAft>
                <a:spcPts val="0"/>
              </a:spcAft>
              <a:buNone/>
              <a:defRPr sz="1600" b="1"/>
            </a:lvl5pPr>
            <a:lvl6pPr lvl="5" rtl="0">
              <a:lnSpc>
                <a:spcPct val="100000"/>
              </a:lnSpc>
              <a:spcBef>
                <a:spcPts val="1200"/>
              </a:spcBef>
              <a:spcAft>
                <a:spcPts val="0"/>
              </a:spcAft>
              <a:buNone/>
              <a:defRPr sz="1600" b="1"/>
            </a:lvl6pPr>
            <a:lvl7pPr lvl="6" rtl="0">
              <a:lnSpc>
                <a:spcPct val="100000"/>
              </a:lnSpc>
              <a:spcBef>
                <a:spcPts val="1200"/>
              </a:spcBef>
              <a:spcAft>
                <a:spcPts val="0"/>
              </a:spcAft>
              <a:buNone/>
              <a:defRPr sz="1600" b="1"/>
            </a:lvl7pPr>
            <a:lvl8pPr lvl="7" rtl="0">
              <a:lnSpc>
                <a:spcPct val="100000"/>
              </a:lnSpc>
              <a:spcBef>
                <a:spcPts val="1200"/>
              </a:spcBef>
              <a:spcAft>
                <a:spcPts val="0"/>
              </a:spcAft>
              <a:buNone/>
              <a:defRPr sz="1600" b="1"/>
            </a:lvl8pPr>
            <a:lvl9pPr lvl="8" rtl="0">
              <a:lnSpc>
                <a:spcPct val="100000"/>
              </a:lnSpc>
              <a:spcBef>
                <a:spcPts val="1200"/>
              </a:spcBef>
              <a:spcAft>
                <a:spcPts val="1200"/>
              </a:spcAft>
              <a:buNone/>
              <a:defRPr sz="1600" b="1"/>
            </a:lvl9pPr>
          </a:lstStyle>
          <a:p>
            <a:endParaRPr/>
          </a:p>
        </p:txBody>
      </p:sp>
      <p:sp>
        <p:nvSpPr>
          <p:cNvPr id="98" name="Google Shape;98;p13"/>
          <p:cNvSpPr txBox="1">
            <a:spLocks noGrp="1"/>
          </p:cNvSpPr>
          <p:nvPr>
            <p:ph type="subTitle" idx="13"/>
          </p:nvPr>
        </p:nvSpPr>
        <p:spPr>
          <a:xfrm>
            <a:off x="721421" y="3664251"/>
            <a:ext cx="2386800" cy="4617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latin typeface="Share Tech"/>
                <a:ea typeface="Share Tech"/>
                <a:cs typeface="Share Tech"/>
                <a:sym typeface="Share Tech"/>
              </a:defRPr>
            </a:lvl1pPr>
            <a:lvl2pPr lvl="1" rtl="0">
              <a:spcBef>
                <a:spcPts val="1200"/>
              </a:spcBef>
              <a:spcAft>
                <a:spcPts val="0"/>
              </a:spcAft>
              <a:buNone/>
              <a:defRPr sz="1800" b="1">
                <a:latin typeface="Share Tech"/>
                <a:ea typeface="Share Tech"/>
                <a:cs typeface="Share Tech"/>
                <a:sym typeface="Share Tech"/>
              </a:defRPr>
            </a:lvl2pPr>
            <a:lvl3pPr lvl="2" rtl="0">
              <a:spcBef>
                <a:spcPts val="1200"/>
              </a:spcBef>
              <a:spcAft>
                <a:spcPts val="0"/>
              </a:spcAft>
              <a:buNone/>
              <a:defRPr sz="1800" b="1">
                <a:latin typeface="Share Tech"/>
                <a:ea typeface="Share Tech"/>
                <a:cs typeface="Share Tech"/>
                <a:sym typeface="Share Tech"/>
              </a:defRPr>
            </a:lvl3pPr>
            <a:lvl4pPr lvl="3" rtl="0">
              <a:spcBef>
                <a:spcPts val="1200"/>
              </a:spcBef>
              <a:spcAft>
                <a:spcPts val="0"/>
              </a:spcAft>
              <a:buNone/>
              <a:defRPr sz="1800" b="1">
                <a:latin typeface="Share Tech"/>
                <a:ea typeface="Share Tech"/>
                <a:cs typeface="Share Tech"/>
                <a:sym typeface="Share Tech"/>
              </a:defRPr>
            </a:lvl4pPr>
            <a:lvl5pPr lvl="4" rtl="0">
              <a:spcBef>
                <a:spcPts val="1200"/>
              </a:spcBef>
              <a:spcAft>
                <a:spcPts val="0"/>
              </a:spcAft>
              <a:buNone/>
              <a:defRPr sz="1800" b="1">
                <a:latin typeface="Share Tech"/>
                <a:ea typeface="Share Tech"/>
                <a:cs typeface="Share Tech"/>
                <a:sym typeface="Share Tech"/>
              </a:defRPr>
            </a:lvl5pPr>
            <a:lvl6pPr lvl="5" rtl="0">
              <a:spcBef>
                <a:spcPts val="1200"/>
              </a:spcBef>
              <a:spcAft>
                <a:spcPts val="0"/>
              </a:spcAft>
              <a:buNone/>
              <a:defRPr sz="1800" b="1">
                <a:latin typeface="Share Tech"/>
                <a:ea typeface="Share Tech"/>
                <a:cs typeface="Share Tech"/>
                <a:sym typeface="Share Tech"/>
              </a:defRPr>
            </a:lvl6pPr>
            <a:lvl7pPr lvl="6" rtl="0">
              <a:spcBef>
                <a:spcPts val="1200"/>
              </a:spcBef>
              <a:spcAft>
                <a:spcPts val="0"/>
              </a:spcAft>
              <a:buNone/>
              <a:defRPr sz="1800" b="1">
                <a:latin typeface="Share Tech"/>
                <a:ea typeface="Share Tech"/>
                <a:cs typeface="Share Tech"/>
                <a:sym typeface="Share Tech"/>
              </a:defRPr>
            </a:lvl7pPr>
            <a:lvl8pPr lvl="7" rtl="0">
              <a:spcBef>
                <a:spcPts val="1200"/>
              </a:spcBef>
              <a:spcAft>
                <a:spcPts val="0"/>
              </a:spcAft>
              <a:buNone/>
              <a:defRPr sz="1800" b="1">
                <a:latin typeface="Share Tech"/>
                <a:ea typeface="Share Tech"/>
                <a:cs typeface="Share Tech"/>
                <a:sym typeface="Share Tech"/>
              </a:defRPr>
            </a:lvl8pPr>
            <a:lvl9pPr lvl="8" rtl="0">
              <a:spcBef>
                <a:spcPts val="1200"/>
              </a:spcBef>
              <a:spcAft>
                <a:spcPts val="1200"/>
              </a:spcAft>
              <a:buNone/>
              <a:defRPr sz="1800" b="1">
                <a:latin typeface="Share Tech"/>
                <a:ea typeface="Share Tech"/>
                <a:cs typeface="Share Tech"/>
                <a:sym typeface="Share Tech"/>
              </a:defRPr>
            </a:lvl9pPr>
          </a:lstStyle>
          <a:p>
            <a:endParaRPr/>
          </a:p>
        </p:txBody>
      </p:sp>
      <p:sp>
        <p:nvSpPr>
          <p:cNvPr id="99" name="Google Shape;99;p13"/>
          <p:cNvSpPr txBox="1">
            <a:spLocks noGrp="1"/>
          </p:cNvSpPr>
          <p:nvPr>
            <p:ph type="subTitle" idx="14"/>
          </p:nvPr>
        </p:nvSpPr>
        <p:spPr>
          <a:xfrm>
            <a:off x="721422" y="3967466"/>
            <a:ext cx="2385600" cy="6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b="1"/>
            </a:lvl2pPr>
            <a:lvl3pPr lvl="2" rtl="0">
              <a:lnSpc>
                <a:spcPct val="100000"/>
              </a:lnSpc>
              <a:spcBef>
                <a:spcPts val="1200"/>
              </a:spcBef>
              <a:spcAft>
                <a:spcPts val="0"/>
              </a:spcAft>
              <a:buNone/>
              <a:defRPr sz="1600" b="1"/>
            </a:lvl3pPr>
            <a:lvl4pPr lvl="3" rtl="0">
              <a:lnSpc>
                <a:spcPct val="100000"/>
              </a:lnSpc>
              <a:spcBef>
                <a:spcPts val="1200"/>
              </a:spcBef>
              <a:spcAft>
                <a:spcPts val="0"/>
              </a:spcAft>
              <a:buNone/>
              <a:defRPr sz="1600" b="1"/>
            </a:lvl4pPr>
            <a:lvl5pPr lvl="4" rtl="0">
              <a:lnSpc>
                <a:spcPct val="100000"/>
              </a:lnSpc>
              <a:spcBef>
                <a:spcPts val="1200"/>
              </a:spcBef>
              <a:spcAft>
                <a:spcPts val="0"/>
              </a:spcAft>
              <a:buNone/>
              <a:defRPr sz="1600" b="1"/>
            </a:lvl5pPr>
            <a:lvl6pPr lvl="5" rtl="0">
              <a:lnSpc>
                <a:spcPct val="100000"/>
              </a:lnSpc>
              <a:spcBef>
                <a:spcPts val="1200"/>
              </a:spcBef>
              <a:spcAft>
                <a:spcPts val="0"/>
              </a:spcAft>
              <a:buNone/>
              <a:defRPr sz="1600" b="1"/>
            </a:lvl6pPr>
            <a:lvl7pPr lvl="6" rtl="0">
              <a:lnSpc>
                <a:spcPct val="100000"/>
              </a:lnSpc>
              <a:spcBef>
                <a:spcPts val="1200"/>
              </a:spcBef>
              <a:spcAft>
                <a:spcPts val="0"/>
              </a:spcAft>
              <a:buNone/>
              <a:defRPr sz="1600" b="1"/>
            </a:lvl7pPr>
            <a:lvl8pPr lvl="7" rtl="0">
              <a:lnSpc>
                <a:spcPct val="100000"/>
              </a:lnSpc>
              <a:spcBef>
                <a:spcPts val="1200"/>
              </a:spcBef>
              <a:spcAft>
                <a:spcPts val="0"/>
              </a:spcAft>
              <a:buNone/>
              <a:defRPr sz="1600" b="1"/>
            </a:lvl8pPr>
            <a:lvl9pPr lvl="8" rtl="0">
              <a:lnSpc>
                <a:spcPct val="100000"/>
              </a:lnSpc>
              <a:spcBef>
                <a:spcPts val="1200"/>
              </a:spcBef>
              <a:spcAft>
                <a:spcPts val="1200"/>
              </a:spcAft>
              <a:buNone/>
              <a:defRPr sz="1600" b="1"/>
            </a:lvl9pPr>
          </a:lstStyle>
          <a:p>
            <a:endParaRPr/>
          </a:p>
        </p:txBody>
      </p:sp>
      <p:sp>
        <p:nvSpPr>
          <p:cNvPr id="100" name="Google Shape;100;p13"/>
          <p:cNvSpPr txBox="1">
            <a:spLocks noGrp="1"/>
          </p:cNvSpPr>
          <p:nvPr>
            <p:ph type="title" idx="15"/>
          </p:nvPr>
        </p:nvSpPr>
        <p:spPr>
          <a:xfrm>
            <a:off x="720300" y="452325"/>
            <a:ext cx="7176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13"/>
          <p:cNvSpPr txBox="1">
            <a:spLocks noGrp="1"/>
          </p:cNvSpPr>
          <p:nvPr>
            <p:ph type="title" idx="16" hasCustomPrompt="1"/>
          </p:nvPr>
        </p:nvSpPr>
        <p:spPr>
          <a:xfrm>
            <a:off x="3350624" y="3027775"/>
            <a:ext cx="623100" cy="554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02" name="Google Shape;102;p13"/>
          <p:cNvSpPr txBox="1">
            <a:spLocks noGrp="1"/>
          </p:cNvSpPr>
          <p:nvPr>
            <p:ph type="title" idx="17" hasCustomPrompt="1"/>
          </p:nvPr>
        </p:nvSpPr>
        <p:spPr>
          <a:xfrm>
            <a:off x="5885697" y="3027775"/>
            <a:ext cx="623100" cy="554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2400">
                <a:solidFill>
                  <a:schemeClr val="dk2"/>
                </a:solidFill>
              </a:defRPr>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03" name="Google Shape;103;p13"/>
          <p:cNvSpPr txBox="1">
            <a:spLocks noGrp="1"/>
          </p:cNvSpPr>
          <p:nvPr>
            <p:ph type="subTitle" idx="18"/>
          </p:nvPr>
        </p:nvSpPr>
        <p:spPr>
          <a:xfrm>
            <a:off x="3255370" y="3673675"/>
            <a:ext cx="2387700" cy="4617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latin typeface="Share Tech"/>
                <a:ea typeface="Share Tech"/>
                <a:cs typeface="Share Tech"/>
                <a:sym typeface="Share Tech"/>
              </a:defRPr>
            </a:lvl1pPr>
            <a:lvl2pPr lvl="1" rtl="0">
              <a:spcBef>
                <a:spcPts val="1200"/>
              </a:spcBef>
              <a:spcAft>
                <a:spcPts val="0"/>
              </a:spcAft>
              <a:buNone/>
              <a:defRPr sz="1800" b="1">
                <a:latin typeface="Share Tech"/>
                <a:ea typeface="Share Tech"/>
                <a:cs typeface="Share Tech"/>
                <a:sym typeface="Share Tech"/>
              </a:defRPr>
            </a:lvl2pPr>
            <a:lvl3pPr lvl="2" rtl="0">
              <a:spcBef>
                <a:spcPts val="1200"/>
              </a:spcBef>
              <a:spcAft>
                <a:spcPts val="0"/>
              </a:spcAft>
              <a:buNone/>
              <a:defRPr sz="1800" b="1">
                <a:latin typeface="Share Tech"/>
                <a:ea typeface="Share Tech"/>
                <a:cs typeface="Share Tech"/>
                <a:sym typeface="Share Tech"/>
              </a:defRPr>
            </a:lvl3pPr>
            <a:lvl4pPr lvl="3" rtl="0">
              <a:spcBef>
                <a:spcPts val="1200"/>
              </a:spcBef>
              <a:spcAft>
                <a:spcPts val="0"/>
              </a:spcAft>
              <a:buNone/>
              <a:defRPr sz="1800" b="1">
                <a:latin typeface="Share Tech"/>
                <a:ea typeface="Share Tech"/>
                <a:cs typeface="Share Tech"/>
                <a:sym typeface="Share Tech"/>
              </a:defRPr>
            </a:lvl4pPr>
            <a:lvl5pPr lvl="4" rtl="0">
              <a:spcBef>
                <a:spcPts val="1200"/>
              </a:spcBef>
              <a:spcAft>
                <a:spcPts val="0"/>
              </a:spcAft>
              <a:buNone/>
              <a:defRPr sz="1800" b="1">
                <a:latin typeface="Share Tech"/>
                <a:ea typeface="Share Tech"/>
                <a:cs typeface="Share Tech"/>
                <a:sym typeface="Share Tech"/>
              </a:defRPr>
            </a:lvl5pPr>
            <a:lvl6pPr lvl="5" rtl="0">
              <a:spcBef>
                <a:spcPts val="1200"/>
              </a:spcBef>
              <a:spcAft>
                <a:spcPts val="0"/>
              </a:spcAft>
              <a:buNone/>
              <a:defRPr sz="1800" b="1">
                <a:latin typeface="Share Tech"/>
                <a:ea typeface="Share Tech"/>
                <a:cs typeface="Share Tech"/>
                <a:sym typeface="Share Tech"/>
              </a:defRPr>
            </a:lvl6pPr>
            <a:lvl7pPr lvl="6" rtl="0">
              <a:spcBef>
                <a:spcPts val="1200"/>
              </a:spcBef>
              <a:spcAft>
                <a:spcPts val="0"/>
              </a:spcAft>
              <a:buNone/>
              <a:defRPr sz="1800" b="1">
                <a:latin typeface="Share Tech"/>
                <a:ea typeface="Share Tech"/>
                <a:cs typeface="Share Tech"/>
                <a:sym typeface="Share Tech"/>
              </a:defRPr>
            </a:lvl7pPr>
            <a:lvl8pPr lvl="7" rtl="0">
              <a:spcBef>
                <a:spcPts val="1200"/>
              </a:spcBef>
              <a:spcAft>
                <a:spcPts val="0"/>
              </a:spcAft>
              <a:buNone/>
              <a:defRPr sz="1800" b="1">
                <a:latin typeface="Share Tech"/>
                <a:ea typeface="Share Tech"/>
                <a:cs typeface="Share Tech"/>
                <a:sym typeface="Share Tech"/>
              </a:defRPr>
            </a:lvl8pPr>
            <a:lvl9pPr lvl="8" rtl="0">
              <a:spcBef>
                <a:spcPts val="1200"/>
              </a:spcBef>
              <a:spcAft>
                <a:spcPts val="1200"/>
              </a:spcAft>
              <a:buNone/>
              <a:defRPr sz="1800" b="1">
                <a:latin typeface="Share Tech"/>
                <a:ea typeface="Share Tech"/>
                <a:cs typeface="Share Tech"/>
                <a:sym typeface="Share Tech"/>
              </a:defRPr>
            </a:lvl9pPr>
          </a:lstStyle>
          <a:p>
            <a:endParaRPr/>
          </a:p>
        </p:txBody>
      </p:sp>
      <p:sp>
        <p:nvSpPr>
          <p:cNvPr id="104" name="Google Shape;104;p13"/>
          <p:cNvSpPr txBox="1">
            <a:spLocks noGrp="1"/>
          </p:cNvSpPr>
          <p:nvPr>
            <p:ph type="subTitle" idx="19"/>
          </p:nvPr>
        </p:nvSpPr>
        <p:spPr>
          <a:xfrm>
            <a:off x="3256575" y="3960987"/>
            <a:ext cx="2385600" cy="6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b="1"/>
            </a:lvl2pPr>
            <a:lvl3pPr lvl="2" rtl="0">
              <a:lnSpc>
                <a:spcPct val="100000"/>
              </a:lnSpc>
              <a:spcBef>
                <a:spcPts val="1200"/>
              </a:spcBef>
              <a:spcAft>
                <a:spcPts val="0"/>
              </a:spcAft>
              <a:buNone/>
              <a:defRPr sz="1600" b="1"/>
            </a:lvl3pPr>
            <a:lvl4pPr lvl="3" rtl="0">
              <a:lnSpc>
                <a:spcPct val="100000"/>
              </a:lnSpc>
              <a:spcBef>
                <a:spcPts val="1200"/>
              </a:spcBef>
              <a:spcAft>
                <a:spcPts val="0"/>
              </a:spcAft>
              <a:buNone/>
              <a:defRPr sz="1600" b="1"/>
            </a:lvl4pPr>
            <a:lvl5pPr lvl="4" rtl="0">
              <a:lnSpc>
                <a:spcPct val="100000"/>
              </a:lnSpc>
              <a:spcBef>
                <a:spcPts val="1200"/>
              </a:spcBef>
              <a:spcAft>
                <a:spcPts val="0"/>
              </a:spcAft>
              <a:buNone/>
              <a:defRPr sz="1600" b="1"/>
            </a:lvl5pPr>
            <a:lvl6pPr lvl="5" rtl="0">
              <a:lnSpc>
                <a:spcPct val="100000"/>
              </a:lnSpc>
              <a:spcBef>
                <a:spcPts val="1200"/>
              </a:spcBef>
              <a:spcAft>
                <a:spcPts val="0"/>
              </a:spcAft>
              <a:buNone/>
              <a:defRPr sz="1600" b="1"/>
            </a:lvl6pPr>
            <a:lvl7pPr lvl="6" rtl="0">
              <a:lnSpc>
                <a:spcPct val="100000"/>
              </a:lnSpc>
              <a:spcBef>
                <a:spcPts val="1200"/>
              </a:spcBef>
              <a:spcAft>
                <a:spcPts val="0"/>
              </a:spcAft>
              <a:buNone/>
              <a:defRPr sz="1600" b="1"/>
            </a:lvl7pPr>
            <a:lvl8pPr lvl="7" rtl="0">
              <a:lnSpc>
                <a:spcPct val="100000"/>
              </a:lnSpc>
              <a:spcBef>
                <a:spcPts val="1200"/>
              </a:spcBef>
              <a:spcAft>
                <a:spcPts val="0"/>
              </a:spcAft>
              <a:buNone/>
              <a:defRPr sz="1600" b="1"/>
            </a:lvl8pPr>
            <a:lvl9pPr lvl="8" rtl="0">
              <a:lnSpc>
                <a:spcPct val="100000"/>
              </a:lnSpc>
              <a:spcBef>
                <a:spcPts val="1200"/>
              </a:spcBef>
              <a:spcAft>
                <a:spcPts val="1200"/>
              </a:spcAft>
              <a:buNone/>
              <a:defRPr sz="1600" b="1"/>
            </a:lvl9pPr>
          </a:lstStyle>
          <a:p>
            <a:endParaRPr/>
          </a:p>
        </p:txBody>
      </p:sp>
      <p:sp>
        <p:nvSpPr>
          <p:cNvPr id="105" name="Google Shape;105;p13"/>
          <p:cNvSpPr txBox="1">
            <a:spLocks noGrp="1"/>
          </p:cNvSpPr>
          <p:nvPr>
            <p:ph type="subTitle" idx="20"/>
          </p:nvPr>
        </p:nvSpPr>
        <p:spPr>
          <a:xfrm>
            <a:off x="5790440" y="3665250"/>
            <a:ext cx="2386800" cy="4617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latin typeface="Share Tech"/>
                <a:ea typeface="Share Tech"/>
                <a:cs typeface="Share Tech"/>
                <a:sym typeface="Share Tech"/>
              </a:defRPr>
            </a:lvl1pPr>
            <a:lvl2pPr lvl="1" rtl="0">
              <a:spcBef>
                <a:spcPts val="1200"/>
              </a:spcBef>
              <a:spcAft>
                <a:spcPts val="0"/>
              </a:spcAft>
              <a:buNone/>
              <a:defRPr sz="1800" b="1">
                <a:latin typeface="Share Tech"/>
                <a:ea typeface="Share Tech"/>
                <a:cs typeface="Share Tech"/>
                <a:sym typeface="Share Tech"/>
              </a:defRPr>
            </a:lvl2pPr>
            <a:lvl3pPr lvl="2" rtl="0">
              <a:spcBef>
                <a:spcPts val="1200"/>
              </a:spcBef>
              <a:spcAft>
                <a:spcPts val="0"/>
              </a:spcAft>
              <a:buNone/>
              <a:defRPr sz="1800" b="1">
                <a:latin typeface="Share Tech"/>
                <a:ea typeface="Share Tech"/>
                <a:cs typeface="Share Tech"/>
                <a:sym typeface="Share Tech"/>
              </a:defRPr>
            </a:lvl3pPr>
            <a:lvl4pPr lvl="3" rtl="0">
              <a:spcBef>
                <a:spcPts val="1200"/>
              </a:spcBef>
              <a:spcAft>
                <a:spcPts val="0"/>
              </a:spcAft>
              <a:buNone/>
              <a:defRPr sz="1800" b="1">
                <a:latin typeface="Share Tech"/>
                <a:ea typeface="Share Tech"/>
                <a:cs typeface="Share Tech"/>
                <a:sym typeface="Share Tech"/>
              </a:defRPr>
            </a:lvl4pPr>
            <a:lvl5pPr lvl="4" rtl="0">
              <a:spcBef>
                <a:spcPts val="1200"/>
              </a:spcBef>
              <a:spcAft>
                <a:spcPts val="0"/>
              </a:spcAft>
              <a:buNone/>
              <a:defRPr sz="1800" b="1">
                <a:latin typeface="Share Tech"/>
                <a:ea typeface="Share Tech"/>
                <a:cs typeface="Share Tech"/>
                <a:sym typeface="Share Tech"/>
              </a:defRPr>
            </a:lvl5pPr>
            <a:lvl6pPr lvl="5" rtl="0">
              <a:spcBef>
                <a:spcPts val="1200"/>
              </a:spcBef>
              <a:spcAft>
                <a:spcPts val="0"/>
              </a:spcAft>
              <a:buNone/>
              <a:defRPr sz="1800" b="1">
                <a:latin typeface="Share Tech"/>
                <a:ea typeface="Share Tech"/>
                <a:cs typeface="Share Tech"/>
                <a:sym typeface="Share Tech"/>
              </a:defRPr>
            </a:lvl6pPr>
            <a:lvl7pPr lvl="6" rtl="0">
              <a:spcBef>
                <a:spcPts val="1200"/>
              </a:spcBef>
              <a:spcAft>
                <a:spcPts val="0"/>
              </a:spcAft>
              <a:buNone/>
              <a:defRPr sz="1800" b="1">
                <a:latin typeface="Share Tech"/>
                <a:ea typeface="Share Tech"/>
                <a:cs typeface="Share Tech"/>
                <a:sym typeface="Share Tech"/>
              </a:defRPr>
            </a:lvl7pPr>
            <a:lvl8pPr lvl="7" rtl="0">
              <a:spcBef>
                <a:spcPts val="1200"/>
              </a:spcBef>
              <a:spcAft>
                <a:spcPts val="0"/>
              </a:spcAft>
              <a:buNone/>
              <a:defRPr sz="1800" b="1">
                <a:latin typeface="Share Tech"/>
                <a:ea typeface="Share Tech"/>
                <a:cs typeface="Share Tech"/>
                <a:sym typeface="Share Tech"/>
              </a:defRPr>
            </a:lvl8pPr>
            <a:lvl9pPr lvl="8" rtl="0">
              <a:spcBef>
                <a:spcPts val="1200"/>
              </a:spcBef>
              <a:spcAft>
                <a:spcPts val="1200"/>
              </a:spcAft>
              <a:buNone/>
              <a:defRPr sz="1800" b="1">
                <a:latin typeface="Share Tech"/>
                <a:ea typeface="Share Tech"/>
                <a:cs typeface="Share Tech"/>
                <a:sym typeface="Share Tech"/>
              </a:defRPr>
            </a:lvl9pPr>
          </a:lstStyle>
          <a:p>
            <a:endParaRPr/>
          </a:p>
        </p:txBody>
      </p:sp>
      <p:sp>
        <p:nvSpPr>
          <p:cNvPr id="106" name="Google Shape;106;p13"/>
          <p:cNvSpPr txBox="1">
            <a:spLocks noGrp="1"/>
          </p:cNvSpPr>
          <p:nvPr>
            <p:ph type="subTitle" idx="21"/>
          </p:nvPr>
        </p:nvSpPr>
        <p:spPr>
          <a:xfrm>
            <a:off x="5792551" y="3967463"/>
            <a:ext cx="2384700" cy="67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b="1"/>
            </a:lvl2pPr>
            <a:lvl3pPr lvl="2" rtl="0">
              <a:lnSpc>
                <a:spcPct val="100000"/>
              </a:lnSpc>
              <a:spcBef>
                <a:spcPts val="1200"/>
              </a:spcBef>
              <a:spcAft>
                <a:spcPts val="0"/>
              </a:spcAft>
              <a:buNone/>
              <a:defRPr sz="1600" b="1"/>
            </a:lvl3pPr>
            <a:lvl4pPr lvl="3" rtl="0">
              <a:lnSpc>
                <a:spcPct val="100000"/>
              </a:lnSpc>
              <a:spcBef>
                <a:spcPts val="1200"/>
              </a:spcBef>
              <a:spcAft>
                <a:spcPts val="0"/>
              </a:spcAft>
              <a:buNone/>
              <a:defRPr sz="1600" b="1"/>
            </a:lvl4pPr>
            <a:lvl5pPr lvl="4" rtl="0">
              <a:lnSpc>
                <a:spcPct val="100000"/>
              </a:lnSpc>
              <a:spcBef>
                <a:spcPts val="1200"/>
              </a:spcBef>
              <a:spcAft>
                <a:spcPts val="0"/>
              </a:spcAft>
              <a:buNone/>
              <a:defRPr sz="1600" b="1"/>
            </a:lvl5pPr>
            <a:lvl6pPr lvl="5" rtl="0">
              <a:lnSpc>
                <a:spcPct val="100000"/>
              </a:lnSpc>
              <a:spcBef>
                <a:spcPts val="1200"/>
              </a:spcBef>
              <a:spcAft>
                <a:spcPts val="0"/>
              </a:spcAft>
              <a:buNone/>
              <a:defRPr sz="1600" b="1"/>
            </a:lvl6pPr>
            <a:lvl7pPr lvl="6" rtl="0">
              <a:lnSpc>
                <a:spcPct val="100000"/>
              </a:lnSpc>
              <a:spcBef>
                <a:spcPts val="1200"/>
              </a:spcBef>
              <a:spcAft>
                <a:spcPts val="0"/>
              </a:spcAft>
              <a:buNone/>
              <a:defRPr sz="1600" b="1"/>
            </a:lvl7pPr>
            <a:lvl8pPr lvl="7" rtl="0">
              <a:lnSpc>
                <a:spcPct val="100000"/>
              </a:lnSpc>
              <a:spcBef>
                <a:spcPts val="1200"/>
              </a:spcBef>
              <a:spcAft>
                <a:spcPts val="0"/>
              </a:spcAft>
              <a:buNone/>
              <a:defRPr sz="1600" b="1"/>
            </a:lvl8pPr>
            <a:lvl9pPr lvl="8" rtl="0">
              <a:lnSpc>
                <a:spcPct val="100000"/>
              </a:lnSpc>
              <a:spcBef>
                <a:spcPts val="1200"/>
              </a:spcBef>
              <a:spcAft>
                <a:spcPts val="1200"/>
              </a:spcAft>
              <a:buNone/>
              <a:defRPr sz="1600" b="1"/>
            </a:lvl9pPr>
          </a:lstStyle>
          <a:p>
            <a:endParaRPr/>
          </a:p>
        </p:txBody>
      </p:sp>
      <p:grpSp>
        <p:nvGrpSpPr>
          <p:cNvPr id="107" name="Google Shape;107;p13"/>
          <p:cNvGrpSpPr/>
          <p:nvPr/>
        </p:nvGrpSpPr>
        <p:grpSpPr>
          <a:xfrm rot="10800000" flipH="1">
            <a:off x="-15825" y="153044"/>
            <a:ext cx="2913450" cy="579363"/>
            <a:chOff x="267350" y="-205412"/>
            <a:chExt cx="2913450" cy="579363"/>
          </a:xfrm>
        </p:grpSpPr>
        <p:cxnSp>
          <p:nvCxnSpPr>
            <p:cNvPr id="108" name="Google Shape;108;p13"/>
            <p:cNvCxnSpPr/>
            <p:nvPr/>
          </p:nvCxnSpPr>
          <p:spPr>
            <a:xfrm>
              <a:off x="267350" y="-205412"/>
              <a:ext cx="575700" cy="575700"/>
            </a:xfrm>
            <a:prstGeom prst="straightConnector1">
              <a:avLst/>
            </a:prstGeom>
            <a:noFill/>
            <a:ln w="9525" cap="flat" cmpd="sng">
              <a:solidFill>
                <a:schemeClr val="accent2"/>
              </a:solidFill>
              <a:prstDash val="solid"/>
              <a:round/>
              <a:headEnd type="none" w="med" len="med"/>
              <a:tailEnd type="none" w="med" len="med"/>
            </a:ln>
          </p:spPr>
        </p:cxnSp>
        <p:cxnSp>
          <p:nvCxnSpPr>
            <p:cNvPr id="109" name="Google Shape;109;p13"/>
            <p:cNvCxnSpPr/>
            <p:nvPr/>
          </p:nvCxnSpPr>
          <p:spPr>
            <a:xfrm>
              <a:off x="839600" y="373950"/>
              <a:ext cx="2341200" cy="0"/>
            </a:xfrm>
            <a:prstGeom prst="straightConnector1">
              <a:avLst/>
            </a:prstGeom>
            <a:noFill/>
            <a:ln w="9525" cap="flat" cmpd="sng">
              <a:solidFill>
                <a:schemeClr val="accent2"/>
              </a:solidFill>
              <a:prstDash val="solid"/>
              <a:round/>
              <a:headEnd type="none" w="med" len="med"/>
              <a:tailEnd type="oval" w="med" len="med"/>
            </a:ln>
          </p:spPr>
        </p:cxnSp>
      </p:grpSp>
      <p:grpSp>
        <p:nvGrpSpPr>
          <p:cNvPr id="110" name="Google Shape;110;p13"/>
          <p:cNvGrpSpPr/>
          <p:nvPr/>
        </p:nvGrpSpPr>
        <p:grpSpPr>
          <a:xfrm flipH="1">
            <a:off x="6246375" y="4411094"/>
            <a:ext cx="2913450" cy="579363"/>
            <a:chOff x="267350" y="-205412"/>
            <a:chExt cx="2913450" cy="579363"/>
          </a:xfrm>
        </p:grpSpPr>
        <p:cxnSp>
          <p:nvCxnSpPr>
            <p:cNvPr id="111" name="Google Shape;111;p13"/>
            <p:cNvCxnSpPr/>
            <p:nvPr/>
          </p:nvCxnSpPr>
          <p:spPr>
            <a:xfrm>
              <a:off x="267350" y="-205412"/>
              <a:ext cx="575700" cy="575700"/>
            </a:xfrm>
            <a:prstGeom prst="straightConnector1">
              <a:avLst/>
            </a:prstGeom>
            <a:noFill/>
            <a:ln w="9525" cap="flat" cmpd="sng">
              <a:solidFill>
                <a:schemeClr val="accent2"/>
              </a:solidFill>
              <a:prstDash val="solid"/>
              <a:round/>
              <a:headEnd type="none" w="med" len="med"/>
              <a:tailEnd type="none" w="med" len="med"/>
            </a:ln>
          </p:spPr>
        </p:cxnSp>
        <p:cxnSp>
          <p:nvCxnSpPr>
            <p:cNvPr id="112" name="Google Shape;112;p13"/>
            <p:cNvCxnSpPr/>
            <p:nvPr/>
          </p:nvCxnSpPr>
          <p:spPr>
            <a:xfrm>
              <a:off x="839600" y="373950"/>
              <a:ext cx="2341200" cy="0"/>
            </a:xfrm>
            <a:prstGeom prst="straightConnector1">
              <a:avLst/>
            </a:prstGeom>
            <a:noFill/>
            <a:ln w="9525" cap="flat" cmpd="sng">
              <a:solidFill>
                <a:schemeClr val="accent2"/>
              </a:solidFill>
              <a:prstDash val="solid"/>
              <a:round/>
              <a:headEnd type="none" w="med" len="med"/>
              <a:tailEnd type="oval"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13">
    <p:spTree>
      <p:nvGrpSpPr>
        <p:cNvPr id="1" name="Shape 113"/>
        <p:cNvGrpSpPr/>
        <p:nvPr/>
      </p:nvGrpSpPr>
      <p:grpSpPr>
        <a:xfrm>
          <a:off x="0" y="0"/>
          <a:ext cx="0" cy="0"/>
          <a:chOff x="0" y="0"/>
          <a:chExt cx="0" cy="0"/>
        </a:xfrm>
      </p:grpSpPr>
      <p:sp>
        <p:nvSpPr>
          <p:cNvPr id="114" name="Google Shape;114;p14"/>
          <p:cNvSpPr/>
          <p:nvPr/>
        </p:nvSpPr>
        <p:spPr>
          <a:xfrm>
            <a:off x="4033988" y="-3644925"/>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txBox="1">
            <a:spLocks noGrp="1"/>
          </p:cNvSpPr>
          <p:nvPr>
            <p:ph type="subTitle" idx="1"/>
          </p:nvPr>
        </p:nvSpPr>
        <p:spPr>
          <a:xfrm>
            <a:off x="716061" y="2681125"/>
            <a:ext cx="22650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Share Tech"/>
              <a:buNone/>
              <a:defRPr sz="1800" b="1">
                <a:latin typeface="Share Tech"/>
                <a:ea typeface="Share Tech"/>
                <a:cs typeface="Share Tech"/>
                <a:sym typeface="Share Tech"/>
              </a:defRPr>
            </a:lvl1pPr>
            <a:lvl2pPr lvl="1" algn="ctr" rtl="0">
              <a:spcBef>
                <a:spcPts val="0"/>
              </a:spcBef>
              <a:spcAft>
                <a:spcPts val="0"/>
              </a:spcAft>
              <a:buSzPts val="1400"/>
              <a:buFont typeface="Share Tech"/>
              <a:buNone/>
              <a:defRPr b="1">
                <a:latin typeface="Share Tech"/>
                <a:ea typeface="Share Tech"/>
                <a:cs typeface="Share Tech"/>
                <a:sym typeface="Share Tech"/>
              </a:defRPr>
            </a:lvl2pPr>
            <a:lvl3pPr lvl="2" algn="ctr" rtl="0">
              <a:spcBef>
                <a:spcPts val="0"/>
              </a:spcBef>
              <a:spcAft>
                <a:spcPts val="0"/>
              </a:spcAft>
              <a:buSzPts val="1400"/>
              <a:buFont typeface="Share Tech"/>
              <a:buNone/>
              <a:defRPr b="1">
                <a:latin typeface="Share Tech"/>
                <a:ea typeface="Share Tech"/>
                <a:cs typeface="Share Tech"/>
                <a:sym typeface="Share Tech"/>
              </a:defRPr>
            </a:lvl3pPr>
            <a:lvl4pPr lvl="3" algn="ctr" rtl="0">
              <a:spcBef>
                <a:spcPts val="0"/>
              </a:spcBef>
              <a:spcAft>
                <a:spcPts val="0"/>
              </a:spcAft>
              <a:buSzPts val="1400"/>
              <a:buFont typeface="Share Tech"/>
              <a:buNone/>
              <a:defRPr b="1">
                <a:latin typeface="Share Tech"/>
                <a:ea typeface="Share Tech"/>
                <a:cs typeface="Share Tech"/>
                <a:sym typeface="Share Tech"/>
              </a:defRPr>
            </a:lvl4pPr>
            <a:lvl5pPr lvl="4" algn="ctr" rtl="0">
              <a:spcBef>
                <a:spcPts val="0"/>
              </a:spcBef>
              <a:spcAft>
                <a:spcPts val="0"/>
              </a:spcAft>
              <a:buSzPts val="1400"/>
              <a:buFont typeface="Share Tech"/>
              <a:buNone/>
              <a:defRPr b="1">
                <a:latin typeface="Share Tech"/>
                <a:ea typeface="Share Tech"/>
                <a:cs typeface="Share Tech"/>
                <a:sym typeface="Share Tech"/>
              </a:defRPr>
            </a:lvl5pPr>
            <a:lvl6pPr lvl="5" algn="ctr" rtl="0">
              <a:spcBef>
                <a:spcPts val="0"/>
              </a:spcBef>
              <a:spcAft>
                <a:spcPts val="0"/>
              </a:spcAft>
              <a:buSzPts val="1400"/>
              <a:buFont typeface="Share Tech"/>
              <a:buNone/>
              <a:defRPr b="1">
                <a:latin typeface="Share Tech"/>
                <a:ea typeface="Share Tech"/>
                <a:cs typeface="Share Tech"/>
                <a:sym typeface="Share Tech"/>
              </a:defRPr>
            </a:lvl6pPr>
            <a:lvl7pPr lvl="6" algn="ctr" rtl="0">
              <a:spcBef>
                <a:spcPts val="0"/>
              </a:spcBef>
              <a:spcAft>
                <a:spcPts val="0"/>
              </a:spcAft>
              <a:buSzPts val="1400"/>
              <a:buFont typeface="Share Tech"/>
              <a:buNone/>
              <a:defRPr b="1">
                <a:latin typeface="Share Tech"/>
                <a:ea typeface="Share Tech"/>
                <a:cs typeface="Share Tech"/>
                <a:sym typeface="Share Tech"/>
              </a:defRPr>
            </a:lvl7pPr>
            <a:lvl8pPr lvl="7" algn="ctr" rtl="0">
              <a:spcBef>
                <a:spcPts val="0"/>
              </a:spcBef>
              <a:spcAft>
                <a:spcPts val="0"/>
              </a:spcAft>
              <a:buSzPts val="1400"/>
              <a:buFont typeface="Share Tech"/>
              <a:buNone/>
              <a:defRPr b="1">
                <a:latin typeface="Share Tech"/>
                <a:ea typeface="Share Tech"/>
                <a:cs typeface="Share Tech"/>
                <a:sym typeface="Share Tech"/>
              </a:defRPr>
            </a:lvl8pPr>
            <a:lvl9pPr lvl="8" algn="ctr" rtl="0">
              <a:spcBef>
                <a:spcPts val="0"/>
              </a:spcBef>
              <a:spcAft>
                <a:spcPts val="0"/>
              </a:spcAft>
              <a:buSzPts val="1400"/>
              <a:buFont typeface="Share Tech"/>
              <a:buNone/>
              <a:defRPr b="1">
                <a:latin typeface="Share Tech"/>
                <a:ea typeface="Share Tech"/>
                <a:cs typeface="Share Tech"/>
                <a:sym typeface="Share Tech"/>
              </a:defRPr>
            </a:lvl9pPr>
          </a:lstStyle>
          <a:p>
            <a:endParaRPr/>
          </a:p>
        </p:txBody>
      </p:sp>
      <p:sp>
        <p:nvSpPr>
          <p:cNvPr id="116" name="Google Shape;116;p14"/>
          <p:cNvSpPr txBox="1">
            <a:spLocks noGrp="1"/>
          </p:cNvSpPr>
          <p:nvPr>
            <p:ph type="subTitle" idx="2"/>
          </p:nvPr>
        </p:nvSpPr>
        <p:spPr>
          <a:xfrm>
            <a:off x="716075" y="2993325"/>
            <a:ext cx="22650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7" name="Google Shape;117;p14"/>
          <p:cNvSpPr txBox="1">
            <a:spLocks noGrp="1"/>
          </p:cNvSpPr>
          <p:nvPr>
            <p:ph type="subTitle" idx="3"/>
          </p:nvPr>
        </p:nvSpPr>
        <p:spPr>
          <a:xfrm>
            <a:off x="3439499" y="2681125"/>
            <a:ext cx="22650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Share Tech"/>
              <a:buNone/>
              <a:defRPr sz="1800" b="1">
                <a:latin typeface="Share Tech"/>
                <a:ea typeface="Share Tech"/>
                <a:cs typeface="Share Tech"/>
                <a:sym typeface="Share Tech"/>
              </a:defRPr>
            </a:lvl1pPr>
            <a:lvl2pPr lvl="1" algn="ctr" rtl="0">
              <a:spcBef>
                <a:spcPts val="0"/>
              </a:spcBef>
              <a:spcAft>
                <a:spcPts val="0"/>
              </a:spcAft>
              <a:buSzPts val="1400"/>
              <a:buFont typeface="Share Tech"/>
              <a:buNone/>
              <a:defRPr b="1">
                <a:latin typeface="Share Tech"/>
                <a:ea typeface="Share Tech"/>
                <a:cs typeface="Share Tech"/>
                <a:sym typeface="Share Tech"/>
              </a:defRPr>
            </a:lvl2pPr>
            <a:lvl3pPr lvl="2" algn="ctr" rtl="0">
              <a:spcBef>
                <a:spcPts val="0"/>
              </a:spcBef>
              <a:spcAft>
                <a:spcPts val="0"/>
              </a:spcAft>
              <a:buSzPts val="1400"/>
              <a:buFont typeface="Share Tech"/>
              <a:buNone/>
              <a:defRPr b="1">
                <a:latin typeface="Share Tech"/>
                <a:ea typeface="Share Tech"/>
                <a:cs typeface="Share Tech"/>
                <a:sym typeface="Share Tech"/>
              </a:defRPr>
            </a:lvl3pPr>
            <a:lvl4pPr lvl="3" algn="ctr" rtl="0">
              <a:spcBef>
                <a:spcPts val="0"/>
              </a:spcBef>
              <a:spcAft>
                <a:spcPts val="0"/>
              </a:spcAft>
              <a:buSzPts val="1400"/>
              <a:buFont typeface="Share Tech"/>
              <a:buNone/>
              <a:defRPr b="1">
                <a:latin typeface="Share Tech"/>
                <a:ea typeface="Share Tech"/>
                <a:cs typeface="Share Tech"/>
                <a:sym typeface="Share Tech"/>
              </a:defRPr>
            </a:lvl4pPr>
            <a:lvl5pPr lvl="4" algn="ctr" rtl="0">
              <a:spcBef>
                <a:spcPts val="0"/>
              </a:spcBef>
              <a:spcAft>
                <a:spcPts val="0"/>
              </a:spcAft>
              <a:buSzPts val="1400"/>
              <a:buFont typeface="Share Tech"/>
              <a:buNone/>
              <a:defRPr b="1">
                <a:latin typeface="Share Tech"/>
                <a:ea typeface="Share Tech"/>
                <a:cs typeface="Share Tech"/>
                <a:sym typeface="Share Tech"/>
              </a:defRPr>
            </a:lvl5pPr>
            <a:lvl6pPr lvl="5" algn="ctr" rtl="0">
              <a:spcBef>
                <a:spcPts val="0"/>
              </a:spcBef>
              <a:spcAft>
                <a:spcPts val="0"/>
              </a:spcAft>
              <a:buSzPts val="1400"/>
              <a:buFont typeface="Share Tech"/>
              <a:buNone/>
              <a:defRPr b="1">
                <a:latin typeface="Share Tech"/>
                <a:ea typeface="Share Tech"/>
                <a:cs typeface="Share Tech"/>
                <a:sym typeface="Share Tech"/>
              </a:defRPr>
            </a:lvl6pPr>
            <a:lvl7pPr lvl="6" algn="ctr" rtl="0">
              <a:spcBef>
                <a:spcPts val="0"/>
              </a:spcBef>
              <a:spcAft>
                <a:spcPts val="0"/>
              </a:spcAft>
              <a:buSzPts val="1400"/>
              <a:buFont typeface="Share Tech"/>
              <a:buNone/>
              <a:defRPr b="1">
                <a:latin typeface="Share Tech"/>
                <a:ea typeface="Share Tech"/>
                <a:cs typeface="Share Tech"/>
                <a:sym typeface="Share Tech"/>
              </a:defRPr>
            </a:lvl7pPr>
            <a:lvl8pPr lvl="7" algn="ctr" rtl="0">
              <a:spcBef>
                <a:spcPts val="0"/>
              </a:spcBef>
              <a:spcAft>
                <a:spcPts val="0"/>
              </a:spcAft>
              <a:buSzPts val="1400"/>
              <a:buFont typeface="Share Tech"/>
              <a:buNone/>
              <a:defRPr b="1">
                <a:latin typeface="Share Tech"/>
                <a:ea typeface="Share Tech"/>
                <a:cs typeface="Share Tech"/>
                <a:sym typeface="Share Tech"/>
              </a:defRPr>
            </a:lvl8pPr>
            <a:lvl9pPr lvl="8" algn="ctr" rtl="0">
              <a:spcBef>
                <a:spcPts val="0"/>
              </a:spcBef>
              <a:spcAft>
                <a:spcPts val="0"/>
              </a:spcAft>
              <a:buSzPts val="1400"/>
              <a:buFont typeface="Share Tech"/>
              <a:buNone/>
              <a:defRPr b="1">
                <a:latin typeface="Share Tech"/>
                <a:ea typeface="Share Tech"/>
                <a:cs typeface="Share Tech"/>
                <a:sym typeface="Share Tech"/>
              </a:defRPr>
            </a:lvl9pPr>
          </a:lstStyle>
          <a:p>
            <a:endParaRPr/>
          </a:p>
        </p:txBody>
      </p:sp>
      <p:sp>
        <p:nvSpPr>
          <p:cNvPr id="118" name="Google Shape;118;p14"/>
          <p:cNvSpPr txBox="1">
            <a:spLocks noGrp="1"/>
          </p:cNvSpPr>
          <p:nvPr>
            <p:ph type="subTitle" idx="4"/>
          </p:nvPr>
        </p:nvSpPr>
        <p:spPr>
          <a:xfrm>
            <a:off x="3439507" y="2993325"/>
            <a:ext cx="22650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9" name="Google Shape;119;p14"/>
          <p:cNvSpPr txBox="1">
            <a:spLocks noGrp="1"/>
          </p:cNvSpPr>
          <p:nvPr>
            <p:ph type="subTitle" idx="5"/>
          </p:nvPr>
        </p:nvSpPr>
        <p:spPr>
          <a:xfrm>
            <a:off x="6162949" y="2681125"/>
            <a:ext cx="22650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Share Tech"/>
              <a:buNone/>
              <a:defRPr sz="1800" b="1">
                <a:latin typeface="Share Tech"/>
                <a:ea typeface="Share Tech"/>
                <a:cs typeface="Share Tech"/>
                <a:sym typeface="Share Tech"/>
              </a:defRPr>
            </a:lvl1pPr>
            <a:lvl2pPr lvl="1" algn="ctr" rtl="0">
              <a:spcBef>
                <a:spcPts val="0"/>
              </a:spcBef>
              <a:spcAft>
                <a:spcPts val="0"/>
              </a:spcAft>
              <a:buSzPts val="1400"/>
              <a:buFont typeface="Share Tech"/>
              <a:buNone/>
              <a:defRPr b="1">
                <a:latin typeface="Share Tech"/>
                <a:ea typeface="Share Tech"/>
                <a:cs typeface="Share Tech"/>
                <a:sym typeface="Share Tech"/>
              </a:defRPr>
            </a:lvl2pPr>
            <a:lvl3pPr lvl="2" algn="ctr" rtl="0">
              <a:spcBef>
                <a:spcPts val="0"/>
              </a:spcBef>
              <a:spcAft>
                <a:spcPts val="0"/>
              </a:spcAft>
              <a:buSzPts val="1400"/>
              <a:buFont typeface="Share Tech"/>
              <a:buNone/>
              <a:defRPr b="1">
                <a:latin typeface="Share Tech"/>
                <a:ea typeface="Share Tech"/>
                <a:cs typeface="Share Tech"/>
                <a:sym typeface="Share Tech"/>
              </a:defRPr>
            </a:lvl3pPr>
            <a:lvl4pPr lvl="3" algn="ctr" rtl="0">
              <a:spcBef>
                <a:spcPts val="0"/>
              </a:spcBef>
              <a:spcAft>
                <a:spcPts val="0"/>
              </a:spcAft>
              <a:buSzPts val="1400"/>
              <a:buFont typeface="Share Tech"/>
              <a:buNone/>
              <a:defRPr b="1">
                <a:latin typeface="Share Tech"/>
                <a:ea typeface="Share Tech"/>
                <a:cs typeface="Share Tech"/>
                <a:sym typeface="Share Tech"/>
              </a:defRPr>
            </a:lvl4pPr>
            <a:lvl5pPr lvl="4" algn="ctr" rtl="0">
              <a:spcBef>
                <a:spcPts val="0"/>
              </a:spcBef>
              <a:spcAft>
                <a:spcPts val="0"/>
              </a:spcAft>
              <a:buSzPts val="1400"/>
              <a:buFont typeface="Share Tech"/>
              <a:buNone/>
              <a:defRPr b="1">
                <a:latin typeface="Share Tech"/>
                <a:ea typeface="Share Tech"/>
                <a:cs typeface="Share Tech"/>
                <a:sym typeface="Share Tech"/>
              </a:defRPr>
            </a:lvl5pPr>
            <a:lvl6pPr lvl="5" algn="ctr" rtl="0">
              <a:spcBef>
                <a:spcPts val="0"/>
              </a:spcBef>
              <a:spcAft>
                <a:spcPts val="0"/>
              </a:spcAft>
              <a:buSzPts val="1400"/>
              <a:buFont typeface="Share Tech"/>
              <a:buNone/>
              <a:defRPr b="1">
                <a:latin typeface="Share Tech"/>
                <a:ea typeface="Share Tech"/>
                <a:cs typeface="Share Tech"/>
                <a:sym typeface="Share Tech"/>
              </a:defRPr>
            </a:lvl6pPr>
            <a:lvl7pPr lvl="6" algn="ctr" rtl="0">
              <a:spcBef>
                <a:spcPts val="0"/>
              </a:spcBef>
              <a:spcAft>
                <a:spcPts val="0"/>
              </a:spcAft>
              <a:buSzPts val="1400"/>
              <a:buFont typeface="Share Tech"/>
              <a:buNone/>
              <a:defRPr b="1">
                <a:latin typeface="Share Tech"/>
                <a:ea typeface="Share Tech"/>
                <a:cs typeface="Share Tech"/>
                <a:sym typeface="Share Tech"/>
              </a:defRPr>
            </a:lvl7pPr>
            <a:lvl8pPr lvl="7" algn="ctr" rtl="0">
              <a:spcBef>
                <a:spcPts val="0"/>
              </a:spcBef>
              <a:spcAft>
                <a:spcPts val="0"/>
              </a:spcAft>
              <a:buSzPts val="1400"/>
              <a:buFont typeface="Share Tech"/>
              <a:buNone/>
              <a:defRPr b="1">
                <a:latin typeface="Share Tech"/>
                <a:ea typeface="Share Tech"/>
                <a:cs typeface="Share Tech"/>
                <a:sym typeface="Share Tech"/>
              </a:defRPr>
            </a:lvl8pPr>
            <a:lvl9pPr lvl="8" algn="ctr" rtl="0">
              <a:spcBef>
                <a:spcPts val="0"/>
              </a:spcBef>
              <a:spcAft>
                <a:spcPts val="0"/>
              </a:spcAft>
              <a:buSzPts val="1400"/>
              <a:buFont typeface="Share Tech"/>
              <a:buNone/>
              <a:defRPr b="1">
                <a:latin typeface="Share Tech"/>
                <a:ea typeface="Share Tech"/>
                <a:cs typeface="Share Tech"/>
                <a:sym typeface="Share Tech"/>
              </a:defRPr>
            </a:lvl9pPr>
          </a:lstStyle>
          <a:p>
            <a:endParaRPr/>
          </a:p>
        </p:txBody>
      </p:sp>
      <p:sp>
        <p:nvSpPr>
          <p:cNvPr id="120" name="Google Shape;120;p14"/>
          <p:cNvSpPr txBox="1">
            <a:spLocks noGrp="1"/>
          </p:cNvSpPr>
          <p:nvPr>
            <p:ph type="subTitle" idx="6"/>
          </p:nvPr>
        </p:nvSpPr>
        <p:spPr>
          <a:xfrm>
            <a:off x="6162951" y="2993325"/>
            <a:ext cx="22650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21" name="Google Shape;121;p14"/>
          <p:cNvSpPr txBox="1">
            <a:spLocks noGrp="1"/>
          </p:cNvSpPr>
          <p:nvPr>
            <p:ph type="title" hasCustomPrompt="1"/>
          </p:nvPr>
        </p:nvSpPr>
        <p:spPr>
          <a:xfrm>
            <a:off x="1459750" y="1738050"/>
            <a:ext cx="777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2" name="Google Shape;122;p14"/>
          <p:cNvSpPr txBox="1">
            <a:spLocks noGrp="1"/>
          </p:cNvSpPr>
          <p:nvPr>
            <p:ph type="title" idx="7" hasCustomPrompt="1"/>
          </p:nvPr>
        </p:nvSpPr>
        <p:spPr>
          <a:xfrm>
            <a:off x="4183200" y="1738050"/>
            <a:ext cx="777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3" name="Google Shape;123;p14"/>
          <p:cNvSpPr txBox="1">
            <a:spLocks noGrp="1"/>
          </p:cNvSpPr>
          <p:nvPr>
            <p:ph type="title" idx="8" hasCustomPrompt="1"/>
          </p:nvPr>
        </p:nvSpPr>
        <p:spPr>
          <a:xfrm>
            <a:off x="6906650" y="1738050"/>
            <a:ext cx="777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4" name="Google Shape;124;p14"/>
          <p:cNvSpPr txBox="1">
            <a:spLocks noGrp="1"/>
          </p:cNvSpPr>
          <p:nvPr>
            <p:ph type="title" idx="9"/>
          </p:nvPr>
        </p:nvSpPr>
        <p:spPr>
          <a:xfrm>
            <a:off x="720300" y="452325"/>
            <a:ext cx="71760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5" name="Google Shape;125;p14"/>
          <p:cNvGrpSpPr/>
          <p:nvPr/>
        </p:nvGrpSpPr>
        <p:grpSpPr>
          <a:xfrm rot="10800000" flipH="1">
            <a:off x="-9525" y="287794"/>
            <a:ext cx="2913450" cy="579363"/>
            <a:chOff x="267350" y="-205412"/>
            <a:chExt cx="2913450" cy="579363"/>
          </a:xfrm>
        </p:grpSpPr>
        <p:cxnSp>
          <p:nvCxnSpPr>
            <p:cNvPr id="126" name="Google Shape;126;p14"/>
            <p:cNvCxnSpPr/>
            <p:nvPr/>
          </p:nvCxnSpPr>
          <p:spPr>
            <a:xfrm>
              <a:off x="267350" y="-205412"/>
              <a:ext cx="575700" cy="575700"/>
            </a:xfrm>
            <a:prstGeom prst="straightConnector1">
              <a:avLst/>
            </a:prstGeom>
            <a:noFill/>
            <a:ln w="9525" cap="flat" cmpd="sng">
              <a:solidFill>
                <a:schemeClr val="accent2"/>
              </a:solidFill>
              <a:prstDash val="solid"/>
              <a:round/>
              <a:headEnd type="none" w="med" len="med"/>
              <a:tailEnd type="none" w="med" len="med"/>
            </a:ln>
          </p:spPr>
        </p:cxnSp>
        <p:cxnSp>
          <p:nvCxnSpPr>
            <p:cNvPr id="127" name="Google Shape;127;p14"/>
            <p:cNvCxnSpPr/>
            <p:nvPr/>
          </p:nvCxnSpPr>
          <p:spPr>
            <a:xfrm>
              <a:off x="839600" y="373950"/>
              <a:ext cx="2341200" cy="0"/>
            </a:xfrm>
            <a:prstGeom prst="straightConnector1">
              <a:avLst/>
            </a:prstGeom>
            <a:noFill/>
            <a:ln w="9525" cap="flat" cmpd="sng">
              <a:solidFill>
                <a:schemeClr val="accent2"/>
              </a:solidFill>
              <a:prstDash val="solid"/>
              <a:round/>
              <a:headEnd type="none" w="med" len="med"/>
              <a:tailEnd type="oval" w="med" len="med"/>
            </a:ln>
          </p:spPr>
        </p:cxnSp>
      </p:grpSp>
      <p:grpSp>
        <p:nvGrpSpPr>
          <p:cNvPr id="128" name="Google Shape;128;p14"/>
          <p:cNvGrpSpPr/>
          <p:nvPr/>
        </p:nvGrpSpPr>
        <p:grpSpPr>
          <a:xfrm flipH="1">
            <a:off x="6246375" y="4314419"/>
            <a:ext cx="2913450" cy="579363"/>
            <a:chOff x="267350" y="-205412"/>
            <a:chExt cx="2913450" cy="579363"/>
          </a:xfrm>
        </p:grpSpPr>
        <p:cxnSp>
          <p:nvCxnSpPr>
            <p:cNvPr id="129" name="Google Shape;129;p14"/>
            <p:cNvCxnSpPr/>
            <p:nvPr/>
          </p:nvCxnSpPr>
          <p:spPr>
            <a:xfrm>
              <a:off x="267350" y="-205412"/>
              <a:ext cx="575700" cy="575700"/>
            </a:xfrm>
            <a:prstGeom prst="straightConnector1">
              <a:avLst/>
            </a:prstGeom>
            <a:noFill/>
            <a:ln w="9525" cap="flat" cmpd="sng">
              <a:solidFill>
                <a:schemeClr val="accent2"/>
              </a:solidFill>
              <a:prstDash val="solid"/>
              <a:round/>
              <a:headEnd type="none" w="med" len="med"/>
              <a:tailEnd type="none" w="med" len="med"/>
            </a:ln>
          </p:spPr>
        </p:cxnSp>
        <p:cxnSp>
          <p:nvCxnSpPr>
            <p:cNvPr id="130" name="Google Shape;130;p14"/>
            <p:cNvCxnSpPr/>
            <p:nvPr/>
          </p:nvCxnSpPr>
          <p:spPr>
            <a:xfrm>
              <a:off x="839600" y="373950"/>
              <a:ext cx="2341200" cy="0"/>
            </a:xfrm>
            <a:prstGeom prst="straightConnector1">
              <a:avLst/>
            </a:prstGeom>
            <a:noFill/>
            <a:ln w="9525" cap="flat" cmpd="sng">
              <a:solidFill>
                <a:schemeClr val="accent2"/>
              </a:solidFill>
              <a:prstDash val="solid"/>
              <a:round/>
              <a:headEnd type="none" w="med" len="med"/>
              <a:tailEnd type="oval"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1"/>
            </a:gs>
            <a:gs pos="100000">
              <a:schemeClr val="dk2"/>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445025"/>
            <a:ext cx="7717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Share Tech"/>
              <a:buNone/>
              <a:defRPr sz="2800" b="1">
                <a:solidFill>
                  <a:schemeClr val="lt1"/>
                </a:solidFill>
                <a:latin typeface="Share Tech"/>
                <a:ea typeface="Share Tech"/>
                <a:cs typeface="Share Tech"/>
                <a:sym typeface="Share Tech"/>
              </a:defRPr>
            </a:lvl1pPr>
            <a:lvl2pPr lvl="1">
              <a:spcBef>
                <a:spcPts val="0"/>
              </a:spcBef>
              <a:spcAft>
                <a:spcPts val="0"/>
              </a:spcAft>
              <a:buClr>
                <a:schemeClr val="lt1"/>
              </a:buClr>
              <a:buSzPts val="2800"/>
              <a:buFont typeface="Share Tech"/>
              <a:buNone/>
              <a:defRPr sz="2800" b="1">
                <a:solidFill>
                  <a:schemeClr val="lt1"/>
                </a:solidFill>
                <a:latin typeface="Share Tech"/>
                <a:ea typeface="Share Tech"/>
                <a:cs typeface="Share Tech"/>
                <a:sym typeface="Share Tech"/>
              </a:defRPr>
            </a:lvl2pPr>
            <a:lvl3pPr lvl="2">
              <a:spcBef>
                <a:spcPts val="0"/>
              </a:spcBef>
              <a:spcAft>
                <a:spcPts val="0"/>
              </a:spcAft>
              <a:buClr>
                <a:schemeClr val="lt1"/>
              </a:buClr>
              <a:buSzPts val="2800"/>
              <a:buFont typeface="Share Tech"/>
              <a:buNone/>
              <a:defRPr sz="2800" b="1">
                <a:solidFill>
                  <a:schemeClr val="lt1"/>
                </a:solidFill>
                <a:latin typeface="Share Tech"/>
                <a:ea typeface="Share Tech"/>
                <a:cs typeface="Share Tech"/>
                <a:sym typeface="Share Tech"/>
              </a:defRPr>
            </a:lvl3pPr>
            <a:lvl4pPr lvl="3">
              <a:spcBef>
                <a:spcPts val="0"/>
              </a:spcBef>
              <a:spcAft>
                <a:spcPts val="0"/>
              </a:spcAft>
              <a:buClr>
                <a:schemeClr val="lt1"/>
              </a:buClr>
              <a:buSzPts val="2800"/>
              <a:buFont typeface="Share Tech"/>
              <a:buNone/>
              <a:defRPr sz="2800" b="1">
                <a:solidFill>
                  <a:schemeClr val="lt1"/>
                </a:solidFill>
                <a:latin typeface="Share Tech"/>
                <a:ea typeface="Share Tech"/>
                <a:cs typeface="Share Tech"/>
                <a:sym typeface="Share Tech"/>
              </a:defRPr>
            </a:lvl4pPr>
            <a:lvl5pPr lvl="4">
              <a:spcBef>
                <a:spcPts val="0"/>
              </a:spcBef>
              <a:spcAft>
                <a:spcPts val="0"/>
              </a:spcAft>
              <a:buClr>
                <a:schemeClr val="lt1"/>
              </a:buClr>
              <a:buSzPts val="2800"/>
              <a:buFont typeface="Share Tech"/>
              <a:buNone/>
              <a:defRPr sz="2800" b="1">
                <a:solidFill>
                  <a:schemeClr val="lt1"/>
                </a:solidFill>
                <a:latin typeface="Share Tech"/>
                <a:ea typeface="Share Tech"/>
                <a:cs typeface="Share Tech"/>
                <a:sym typeface="Share Tech"/>
              </a:defRPr>
            </a:lvl5pPr>
            <a:lvl6pPr lvl="5">
              <a:spcBef>
                <a:spcPts val="0"/>
              </a:spcBef>
              <a:spcAft>
                <a:spcPts val="0"/>
              </a:spcAft>
              <a:buClr>
                <a:schemeClr val="lt1"/>
              </a:buClr>
              <a:buSzPts val="2800"/>
              <a:buFont typeface="Share Tech"/>
              <a:buNone/>
              <a:defRPr sz="2800" b="1">
                <a:solidFill>
                  <a:schemeClr val="lt1"/>
                </a:solidFill>
                <a:latin typeface="Share Tech"/>
                <a:ea typeface="Share Tech"/>
                <a:cs typeface="Share Tech"/>
                <a:sym typeface="Share Tech"/>
              </a:defRPr>
            </a:lvl6pPr>
            <a:lvl7pPr lvl="6">
              <a:spcBef>
                <a:spcPts val="0"/>
              </a:spcBef>
              <a:spcAft>
                <a:spcPts val="0"/>
              </a:spcAft>
              <a:buClr>
                <a:schemeClr val="lt1"/>
              </a:buClr>
              <a:buSzPts val="2800"/>
              <a:buFont typeface="Share Tech"/>
              <a:buNone/>
              <a:defRPr sz="2800" b="1">
                <a:solidFill>
                  <a:schemeClr val="lt1"/>
                </a:solidFill>
                <a:latin typeface="Share Tech"/>
                <a:ea typeface="Share Tech"/>
                <a:cs typeface="Share Tech"/>
                <a:sym typeface="Share Tech"/>
              </a:defRPr>
            </a:lvl7pPr>
            <a:lvl8pPr lvl="7">
              <a:spcBef>
                <a:spcPts val="0"/>
              </a:spcBef>
              <a:spcAft>
                <a:spcPts val="0"/>
              </a:spcAft>
              <a:buClr>
                <a:schemeClr val="lt1"/>
              </a:buClr>
              <a:buSzPts val="2800"/>
              <a:buFont typeface="Share Tech"/>
              <a:buNone/>
              <a:defRPr sz="2800" b="1">
                <a:solidFill>
                  <a:schemeClr val="lt1"/>
                </a:solidFill>
                <a:latin typeface="Share Tech"/>
                <a:ea typeface="Share Tech"/>
                <a:cs typeface="Share Tech"/>
                <a:sym typeface="Share Tech"/>
              </a:defRPr>
            </a:lvl8pPr>
            <a:lvl9pPr lvl="8">
              <a:spcBef>
                <a:spcPts val="0"/>
              </a:spcBef>
              <a:spcAft>
                <a:spcPts val="0"/>
              </a:spcAft>
              <a:buClr>
                <a:schemeClr val="lt1"/>
              </a:buClr>
              <a:buSzPts val="2800"/>
              <a:buFont typeface="Share Tech"/>
              <a:buNone/>
              <a:defRPr sz="2800" b="1">
                <a:solidFill>
                  <a:schemeClr val="lt1"/>
                </a:solidFill>
                <a:latin typeface="Share Tech"/>
                <a:ea typeface="Share Tech"/>
                <a:cs typeface="Share Tech"/>
                <a:sym typeface="Share Tech"/>
              </a:defRPr>
            </a:lvl9pPr>
          </a:lstStyle>
          <a:p>
            <a:endParaRPr/>
          </a:p>
        </p:txBody>
      </p:sp>
      <p:sp>
        <p:nvSpPr>
          <p:cNvPr id="7" name="Google Shape;7;p1"/>
          <p:cNvSpPr txBox="1">
            <a:spLocks noGrp="1"/>
          </p:cNvSpPr>
          <p:nvPr>
            <p:ph type="body" idx="1"/>
          </p:nvPr>
        </p:nvSpPr>
        <p:spPr>
          <a:xfrm>
            <a:off x="713400" y="1152475"/>
            <a:ext cx="77172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Abel"/>
              <a:buChar char="●"/>
              <a:defRPr sz="1800">
                <a:solidFill>
                  <a:schemeClr val="lt1"/>
                </a:solidFill>
                <a:latin typeface="Abel"/>
                <a:ea typeface="Abel"/>
                <a:cs typeface="Abel"/>
                <a:sym typeface="Abel"/>
              </a:defRPr>
            </a:lvl1pPr>
            <a:lvl2pPr marL="914400" lvl="1" indent="-317500">
              <a:lnSpc>
                <a:spcPct val="100000"/>
              </a:lnSpc>
              <a:spcBef>
                <a:spcPts val="0"/>
              </a:spcBef>
              <a:spcAft>
                <a:spcPts val="0"/>
              </a:spcAft>
              <a:buClr>
                <a:schemeClr val="lt1"/>
              </a:buClr>
              <a:buSzPts val="1400"/>
              <a:buFont typeface="Abel"/>
              <a:buChar char="○"/>
              <a:defRPr>
                <a:solidFill>
                  <a:schemeClr val="lt1"/>
                </a:solidFill>
                <a:latin typeface="Abel"/>
                <a:ea typeface="Abel"/>
                <a:cs typeface="Abel"/>
                <a:sym typeface="Abel"/>
              </a:defRPr>
            </a:lvl2pPr>
            <a:lvl3pPr marL="1371600" lvl="2" indent="-317500">
              <a:lnSpc>
                <a:spcPct val="100000"/>
              </a:lnSpc>
              <a:spcBef>
                <a:spcPts val="0"/>
              </a:spcBef>
              <a:spcAft>
                <a:spcPts val="0"/>
              </a:spcAft>
              <a:buClr>
                <a:schemeClr val="lt1"/>
              </a:buClr>
              <a:buSzPts val="1400"/>
              <a:buFont typeface="Abel"/>
              <a:buChar char="■"/>
              <a:defRPr>
                <a:solidFill>
                  <a:schemeClr val="lt1"/>
                </a:solidFill>
                <a:latin typeface="Abel"/>
                <a:ea typeface="Abel"/>
                <a:cs typeface="Abel"/>
                <a:sym typeface="Abel"/>
              </a:defRPr>
            </a:lvl3pPr>
            <a:lvl4pPr marL="1828800" lvl="3" indent="-317500">
              <a:lnSpc>
                <a:spcPct val="100000"/>
              </a:lnSpc>
              <a:spcBef>
                <a:spcPts val="0"/>
              </a:spcBef>
              <a:spcAft>
                <a:spcPts val="0"/>
              </a:spcAft>
              <a:buClr>
                <a:schemeClr val="lt1"/>
              </a:buClr>
              <a:buSzPts val="1400"/>
              <a:buFont typeface="Abel"/>
              <a:buChar char="●"/>
              <a:defRPr>
                <a:solidFill>
                  <a:schemeClr val="lt1"/>
                </a:solidFill>
                <a:latin typeface="Abel"/>
                <a:ea typeface="Abel"/>
                <a:cs typeface="Abel"/>
                <a:sym typeface="Abel"/>
              </a:defRPr>
            </a:lvl4pPr>
            <a:lvl5pPr marL="2286000" lvl="4" indent="-317500">
              <a:lnSpc>
                <a:spcPct val="100000"/>
              </a:lnSpc>
              <a:spcBef>
                <a:spcPts val="0"/>
              </a:spcBef>
              <a:spcAft>
                <a:spcPts val="0"/>
              </a:spcAft>
              <a:buClr>
                <a:schemeClr val="lt1"/>
              </a:buClr>
              <a:buSzPts val="1400"/>
              <a:buFont typeface="Abel"/>
              <a:buChar char="○"/>
              <a:defRPr>
                <a:solidFill>
                  <a:schemeClr val="lt1"/>
                </a:solidFill>
                <a:latin typeface="Abel"/>
                <a:ea typeface="Abel"/>
                <a:cs typeface="Abel"/>
                <a:sym typeface="Abel"/>
              </a:defRPr>
            </a:lvl5pPr>
            <a:lvl6pPr marL="2743200" lvl="5" indent="-317500">
              <a:lnSpc>
                <a:spcPct val="100000"/>
              </a:lnSpc>
              <a:spcBef>
                <a:spcPts val="0"/>
              </a:spcBef>
              <a:spcAft>
                <a:spcPts val="0"/>
              </a:spcAft>
              <a:buClr>
                <a:schemeClr val="lt1"/>
              </a:buClr>
              <a:buSzPts val="1400"/>
              <a:buFont typeface="Abel"/>
              <a:buChar char="■"/>
              <a:defRPr>
                <a:solidFill>
                  <a:schemeClr val="lt1"/>
                </a:solidFill>
                <a:latin typeface="Abel"/>
                <a:ea typeface="Abel"/>
                <a:cs typeface="Abel"/>
                <a:sym typeface="Abel"/>
              </a:defRPr>
            </a:lvl6pPr>
            <a:lvl7pPr marL="3200400" lvl="6" indent="-317500">
              <a:lnSpc>
                <a:spcPct val="100000"/>
              </a:lnSpc>
              <a:spcBef>
                <a:spcPts val="0"/>
              </a:spcBef>
              <a:spcAft>
                <a:spcPts val="0"/>
              </a:spcAft>
              <a:buClr>
                <a:schemeClr val="lt1"/>
              </a:buClr>
              <a:buSzPts val="1400"/>
              <a:buFont typeface="Abel"/>
              <a:buChar char="●"/>
              <a:defRPr>
                <a:solidFill>
                  <a:schemeClr val="lt1"/>
                </a:solidFill>
                <a:latin typeface="Abel"/>
                <a:ea typeface="Abel"/>
                <a:cs typeface="Abel"/>
                <a:sym typeface="Abel"/>
              </a:defRPr>
            </a:lvl7pPr>
            <a:lvl8pPr marL="3657600" lvl="7" indent="-317500">
              <a:lnSpc>
                <a:spcPct val="100000"/>
              </a:lnSpc>
              <a:spcBef>
                <a:spcPts val="0"/>
              </a:spcBef>
              <a:spcAft>
                <a:spcPts val="0"/>
              </a:spcAft>
              <a:buClr>
                <a:schemeClr val="lt1"/>
              </a:buClr>
              <a:buSzPts val="1400"/>
              <a:buFont typeface="Abel"/>
              <a:buChar char="○"/>
              <a:defRPr>
                <a:solidFill>
                  <a:schemeClr val="lt1"/>
                </a:solidFill>
                <a:latin typeface="Abel"/>
                <a:ea typeface="Abel"/>
                <a:cs typeface="Abel"/>
                <a:sym typeface="Abel"/>
              </a:defRPr>
            </a:lvl8pPr>
            <a:lvl9pPr marL="4114800" lvl="8" indent="-317500">
              <a:lnSpc>
                <a:spcPct val="100000"/>
              </a:lnSpc>
              <a:spcBef>
                <a:spcPts val="0"/>
              </a:spcBef>
              <a:spcAft>
                <a:spcPts val="0"/>
              </a:spcAft>
              <a:buClr>
                <a:schemeClr val="lt1"/>
              </a:buClr>
              <a:buSzPts val="1400"/>
              <a:buFont typeface="Abel"/>
              <a:buChar char="■"/>
              <a:defRPr>
                <a:solidFill>
                  <a:schemeClr val="lt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6" r:id="rId6"/>
    <p:sldLayoutId id="2147483658" r:id="rId7"/>
    <p:sldLayoutId id="2147483659" r:id="rId8"/>
    <p:sldLayoutId id="2147483660" r:id="rId9"/>
    <p:sldLayoutId id="2147483664" r:id="rId10"/>
    <p:sldLayoutId id="2147483665" r:id="rId11"/>
    <p:sldLayoutId id="2147483666" r:id="rId12"/>
    <p:sldLayoutId id="2147483667" r:id="rId13"/>
    <p:sldLayoutId id="2147483670" r:id="rId14"/>
    <p:sldLayoutId id="2147483673" r:id="rId15"/>
    <p:sldLayoutId id="2147483674" r:id="rId16"/>
    <p:sldLayoutId id="2147483679" r:id="rId17"/>
    <p:sldLayoutId id="214748368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dk2"/>
            </a:gs>
          </a:gsLst>
          <a:lin ang="2700006" scaled="0"/>
        </a:gradFill>
        <a:effectLst/>
      </p:bgPr>
    </p:bg>
    <p:spTree>
      <p:nvGrpSpPr>
        <p:cNvPr id="1" name="Shape 283"/>
        <p:cNvGrpSpPr/>
        <p:nvPr/>
      </p:nvGrpSpPr>
      <p:grpSpPr>
        <a:xfrm>
          <a:off x="0" y="0"/>
          <a:ext cx="0" cy="0"/>
          <a:chOff x="0" y="0"/>
          <a:chExt cx="0" cy="0"/>
        </a:xfrm>
      </p:grpSpPr>
      <p:pic>
        <p:nvPicPr>
          <p:cNvPr id="284" name="Google Shape;284;p31"/>
          <p:cNvPicPr preferRelativeResize="0"/>
          <p:nvPr/>
        </p:nvPicPr>
        <p:blipFill>
          <a:blip r:embed="rId3">
            <a:alphaModFix/>
          </a:blip>
          <a:stretch>
            <a:fillRect/>
          </a:stretch>
        </p:blipFill>
        <p:spPr>
          <a:xfrm>
            <a:off x="3231475" y="1085150"/>
            <a:ext cx="5912400" cy="4064700"/>
          </a:xfrm>
          <a:prstGeom prst="snip2DiagRect">
            <a:avLst>
              <a:gd name="adj1" fmla="val 0"/>
              <a:gd name="adj2" fmla="val 16667"/>
            </a:avLst>
          </a:prstGeom>
          <a:noFill/>
          <a:ln>
            <a:noFill/>
          </a:ln>
        </p:spPr>
      </p:pic>
      <p:sp>
        <p:nvSpPr>
          <p:cNvPr id="285" name="Google Shape;285;p31"/>
          <p:cNvSpPr/>
          <p:nvPr/>
        </p:nvSpPr>
        <p:spPr>
          <a:xfrm>
            <a:off x="332275" y="319250"/>
            <a:ext cx="5121600" cy="2704500"/>
          </a:xfrm>
          <a:prstGeom prst="snip2DiagRect">
            <a:avLst>
              <a:gd name="adj1" fmla="val 0"/>
              <a:gd name="adj2" fmla="val 16667"/>
            </a:avLst>
          </a:prstGeom>
          <a:solidFill>
            <a:srgbClr val="030325">
              <a:alpha val="31279"/>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748375" y="2337925"/>
            <a:ext cx="4416900" cy="461700"/>
          </a:xfrm>
          <a:prstGeom prst="snip2DiagRect">
            <a:avLst>
              <a:gd name="adj1" fmla="val 0"/>
              <a:gd name="adj2" fmla="val 4149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a:spLocks noGrp="1"/>
          </p:cNvSpPr>
          <p:nvPr>
            <p:ph type="ctrTitle"/>
          </p:nvPr>
        </p:nvSpPr>
        <p:spPr>
          <a:xfrm>
            <a:off x="734350" y="196350"/>
            <a:ext cx="4959600" cy="2009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b="0" i="0" dirty="0">
                <a:solidFill>
                  <a:srgbClr val="D1D5DB"/>
                </a:solidFill>
                <a:effectLst/>
                <a:latin typeface="Söhne"/>
              </a:rPr>
              <a:t>Autonomous Vehicles</a:t>
            </a:r>
            <a:endParaRPr dirty="0"/>
          </a:p>
        </p:txBody>
      </p:sp>
      <p:sp>
        <p:nvSpPr>
          <p:cNvPr id="288" name="Google Shape;288;p31"/>
          <p:cNvSpPr txBox="1">
            <a:spLocks noGrp="1"/>
          </p:cNvSpPr>
          <p:nvPr>
            <p:ph type="subTitle" idx="1"/>
          </p:nvPr>
        </p:nvSpPr>
        <p:spPr>
          <a:xfrm>
            <a:off x="1030675" y="2337913"/>
            <a:ext cx="3852300" cy="461635"/>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IN" dirty="0"/>
              <a:t>T</a:t>
            </a:r>
            <a:r>
              <a:rPr lang="en" dirty="0"/>
              <a:t>he Future is autonomous.</a:t>
            </a:r>
            <a:endParaRPr dirty="0">
              <a:latin typeface="Abel" panose="02000506030000020004" pitchFamily="2" charset="0"/>
            </a:endParaRPr>
          </a:p>
        </p:txBody>
      </p:sp>
      <p:grpSp>
        <p:nvGrpSpPr>
          <p:cNvPr id="289" name="Google Shape;289;p31"/>
          <p:cNvGrpSpPr/>
          <p:nvPr/>
        </p:nvGrpSpPr>
        <p:grpSpPr>
          <a:xfrm>
            <a:off x="713275" y="3343925"/>
            <a:ext cx="987245" cy="256500"/>
            <a:chOff x="713275" y="4065425"/>
            <a:chExt cx="987245" cy="256500"/>
          </a:xfrm>
        </p:grpSpPr>
        <p:sp>
          <p:nvSpPr>
            <p:cNvPr id="290" name="Google Shape;290;p31"/>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1"/>
          <p:cNvGrpSpPr/>
          <p:nvPr/>
        </p:nvGrpSpPr>
        <p:grpSpPr>
          <a:xfrm flipH="1">
            <a:off x="5249200" y="3311600"/>
            <a:ext cx="3971000" cy="1636900"/>
            <a:chOff x="-790200" y="-1262950"/>
            <a:chExt cx="3971000" cy="1636900"/>
          </a:xfrm>
        </p:grpSpPr>
        <p:cxnSp>
          <p:nvCxnSpPr>
            <p:cNvPr id="294" name="Google Shape;294;p31"/>
            <p:cNvCxnSpPr/>
            <p:nvPr/>
          </p:nvCxnSpPr>
          <p:spPr>
            <a:xfrm>
              <a:off x="-790200" y="-1262950"/>
              <a:ext cx="1633200" cy="1633200"/>
            </a:xfrm>
            <a:prstGeom prst="straightConnector1">
              <a:avLst/>
            </a:prstGeom>
            <a:noFill/>
            <a:ln w="9525" cap="flat" cmpd="sng">
              <a:solidFill>
                <a:schemeClr val="accent2"/>
              </a:solidFill>
              <a:prstDash val="solid"/>
              <a:round/>
              <a:headEnd type="none" w="med" len="med"/>
              <a:tailEnd type="none" w="med" len="med"/>
            </a:ln>
          </p:spPr>
        </p:cxnSp>
        <p:cxnSp>
          <p:nvCxnSpPr>
            <p:cNvPr id="295" name="Google Shape;295;p31"/>
            <p:cNvCxnSpPr/>
            <p:nvPr/>
          </p:nvCxnSpPr>
          <p:spPr>
            <a:xfrm>
              <a:off x="839600" y="373950"/>
              <a:ext cx="2341200" cy="0"/>
            </a:xfrm>
            <a:prstGeom prst="straightConnector1">
              <a:avLst/>
            </a:prstGeom>
            <a:noFill/>
            <a:ln w="9525" cap="flat" cmpd="sng">
              <a:solidFill>
                <a:schemeClr val="accent2"/>
              </a:solidFill>
              <a:prstDash val="solid"/>
              <a:round/>
              <a:headEnd type="none" w="med" len="med"/>
              <a:tailEnd type="oval" w="med" len="med"/>
            </a:ln>
          </p:spPr>
        </p:cxnSp>
      </p:grpSp>
      <p:grpSp>
        <p:nvGrpSpPr>
          <p:cNvPr id="296" name="Google Shape;296;p31"/>
          <p:cNvGrpSpPr/>
          <p:nvPr/>
        </p:nvGrpSpPr>
        <p:grpSpPr>
          <a:xfrm>
            <a:off x="5205411" y="-75307"/>
            <a:ext cx="1728661" cy="837300"/>
            <a:chOff x="5205411" y="-75307"/>
            <a:chExt cx="1728661" cy="837300"/>
          </a:xfrm>
        </p:grpSpPr>
        <p:cxnSp>
          <p:nvCxnSpPr>
            <p:cNvPr id="297" name="Google Shape;297;p31"/>
            <p:cNvCxnSpPr/>
            <p:nvPr/>
          </p:nvCxnSpPr>
          <p:spPr>
            <a:xfrm>
              <a:off x="5205411"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298" name="Google Shape;298;p31"/>
            <p:cNvCxnSpPr/>
            <p:nvPr/>
          </p:nvCxnSpPr>
          <p:spPr>
            <a:xfrm>
              <a:off x="5651144"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299" name="Google Shape;299;p31"/>
            <p:cNvCxnSpPr/>
            <p:nvPr/>
          </p:nvCxnSpPr>
          <p:spPr>
            <a:xfrm>
              <a:off x="6096772" y="-75307"/>
              <a:ext cx="837300" cy="837300"/>
            </a:xfrm>
            <a:prstGeom prst="straightConnector1">
              <a:avLst/>
            </a:prstGeom>
            <a:noFill/>
            <a:ln w="9525" cap="flat" cmpd="sng">
              <a:solidFill>
                <a:schemeClr val="accent2"/>
              </a:solidFill>
              <a:prstDash val="solid"/>
              <a:round/>
              <a:headEnd type="none" w="med" len="med"/>
              <a:tailEnd type="oval" w="med" len="med"/>
            </a:ln>
          </p:spPr>
        </p:cxnSp>
      </p:grpSp>
      <p:grpSp>
        <p:nvGrpSpPr>
          <p:cNvPr id="300" name="Google Shape;300;p31"/>
          <p:cNvGrpSpPr/>
          <p:nvPr/>
        </p:nvGrpSpPr>
        <p:grpSpPr>
          <a:xfrm rot="10800000">
            <a:off x="1821299" y="4404518"/>
            <a:ext cx="1728661" cy="837300"/>
            <a:chOff x="5205411" y="-75307"/>
            <a:chExt cx="1728661" cy="837300"/>
          </a:xfrm>
        </p:grpSpPr>
        <p:cxnSp>
          <p:nvCxnSpPr>
            <p:cNvPr id="301" name="Google Shape;301;p31"/>
            <p:cNvCxnSpPr/>
            <p:nvPr/>
          </p:nvCxnSpPr>
          <p:spPr>
            <a:xfrm>
              <a:off x="5205411"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302" name="Google Shape;302;p31"/>
            <p:cNvCxnSpPr/>
            <p:nvPr/>
          </p:nvCxnSpPr>
          <p:spPr>
            <a:xfrm>
              <a:off x="5651144"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303" name="Google Shape;303;p31"/>
            <p:cNvCxnSpPr/>
            <p:nvPr/>
          </p:nvCxnSpPr>
          <p:spPr>
            <a:xfrm>
              <a:off x="6096772" y="-75307"/>
              <a:ext cx="837300" cy="837300"/>
            </a:xfrm>
            <a:prstGeom prst="straightConnector1">
              <a:avLst/>
            </a:prstGeom>
            <a:noFill/>
            <a:ln w="9525" cap="flat" cmpd="sng">
              <a:solidFill>
                <a:schemeClr val="accent2"/>
              </a:solidFill>
              <a:prstDash val="solid"/>
              <a:round/>
              <a:headEnd type="none" w="med" len="med"/>
              <a:tailEnd type="oval" w="med" len="med"/>
            </a:ln>
          </p:spPr>
        </p:cxnSp>
      </p:gr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3"/>
          <p:cNvSpPr txBox="1">
            <a:spLocks noGrp="1"/>
          </p:cNvSpPr>
          <p:nvPr>
            <p:ph type="title"/>
          </p:nvPr>
        </p:nvSpPr>
        <p:spPr>
          <a:xfrm>
            <a:off x="713400" y="445025"/>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MAJOR REQUIREMENTS</a:t>
            </a:r>
            <a:endParaRPr/>
          </a:p>
        </p:txBody>
      </p:sp>
      <p:sp>
        <p:nvSpPr>
          <p:cNvPr id="575" name="Google Shape;575;p43"/>
          <p:cNvSpPr/>
          <p:nvPr/>
        </p:nvSpPr>
        <p:spPr>
          <a:xfrm>
            <a:off x="3585875" y="1848555"/>
            <a:ext cx="1972200" cy="1852200"/>
          </a:xfrm>
          <a:prstGeom prst="snip2DiagRect">
            <a:avLst>
              <a:gd name="adj1" fmla="val 0"/>
              <a:gd name="adj2" fmla="val 23043"/>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43"/>
          <p:cNvGrpSpPr/>
          <p:nvPr/>
        </p:nvGrpSpPr>
        <p:grpSpPr>
          <a:xfrm>
            <a:off x="4136675" y="2229675"/>
            <a:ext cx="870600" cy="1089857"/>
            <a:chOff x="4136675" y="2229675"/>
            <a:chExt cx="870600" cy="1089857"/>
          </a:xfrm>
        </p:grpSpPr>
        <p:sp>
          <p:nvSpPr>
            <p:cNvPr id="577" name="Google Shape;577;p43"/>
            <p:cNvSpPr/>
            <p:nvPr/>
          </p:nvSpPr>
          <p:spPr>
            <a:xfrm>
              <a:off x="4216250" y="2229675"/>
              <a:ext cx="711600" cy="1000200"/>
            </a:xfrm>
            <a:prstGeom prst="round2SameRect">
              <a:avLst>
                <a:gd name="adj1" fmla="val 16667"/>
                <a:gd name="adj2" fmla="val 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3"/>
            <p:cNvSpPr/>
            <p:nvPr/>
          </p:nvSpPr>
          <p:spPr>
            <a:xfrm>
              <a:off x="4136675" y="3224432"/>
              <a:ext cx="870600" cy="95100"/>
            </a:xfrm>
            <a:prstGeom prst="round2SameRect">
              <a:avLst>
                <a:gd name="adj1" fmla="val 16667"/>
                <a:gd name="adj2" fmla="val 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43"/>
            <p:cNvGrpSpPr/>
            <p:nvPr/>
          </p:nvGrpSpPr>
          <p:grpSpPr>
            <a:xfrm>
              <a:off x="4408430" y="2411185"/>
              <a:ext cx="327309" cy="470765"/>
              <a:chOff x="-1581150" y="-352425"/>
              <a:chExt cx="1238400" cy="1781175"/>
            </a:xfrm>
          </p:grpSpPr>
          <p:sp>
            <p:nvSpPr>
              <p:cNvPr id="580" name="Google Shape;580;p43"/>
              <p:cNvSpPr/>
              <p:nvPr/>
            </p:nvSpPr>
            <p:spPr>
              <a:xfrm>
                <a:off x="-1123950" y="-352425"/>
                <a:ext cx="781200" cy="1104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3"/>
              <p:cNvSpPr/>
              <p:nvPr/>
            </p:nvSpPr>
            <p:spPr>
              <a:xfrm rot="10800000">
                <a:off x="-1581150" y="323850"/>
                <a:ext cx="781200" cy="1104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3" name="Google Shape;583;p43"/>
          <p:cNvSpPr txBox="1"/>
          <p:nvPr/>
        </p:nvSpPr>
        <p:spPr>
          <a:xfrm>
            <a:off x="-28550" y="1479777"/>
            <a:ext cx="2985650" cy="67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0" i="0" dirty="0">
                <a:solidFill>
                  <a:schemeClr val="bg1">
                    <a:lumMod val="85000"/>
                  </a:schemeClr>
                </a:solidFill>
                <a:effectLst/>
                <a:latin typeface="Söhne"/>
              </a:rPr>
              <a:t>Advanced sensors and perception systems</a:t>
            </a:r>
            <a:endParaRPr sz="2400" dirty="0">
              <a:solidFill>
                <a:schemeClr val="bg1">
                  <a:lumMod val="85000"/>
                </a:schemeClr>
              </a:solidFill>
              <a:latin typeface="Abel"/>
              <a:ea typeface="Abel"/>
              <a:cs typeface="Abel"/>
              <a:sym typeface="Abel"/>
            </a:endParaRPr>
          </a:p>
        </p:txBody>
      </p:sp>
      <p:sp>
        <p:nvSpPr>
          <p:cNvPr id="585" name="Google Shape;585;p43"/>
          <p:cNvSpPr txBox="1"/>
          <p:nvPr/>
        </p:nvSpPr>
        <p:spPr>
          <a:xfrm>
            <a:off x="6413437" y="1323798"/>
            <a:ext cx="3000325" cy="6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N" sz="2400" b="0" i="0" dirty="0">
                <a:solidFill>
                  <a:srgbClr val="D1D5DB"/>
                </a:solidFill>
                <a:effectLst/>
                <a:latin typeface="Söhne"/>
              </a:rPr>
              <a:t>Robust communication and networking</a:t>
            </a:r>
            <a:endParaRPr sz="2400" dirty="0">
              <a:solidFill>
                <a:schemeClr val="lt1"/>
              </a:solidFill>
              <a:latin typeface="Abel"/>
              <a:ea typeface="Abel"/>
              <a:cs typeface="Abel"/>
              <a:sym typeface="Abel"/>
            </a:endParaRPr>
          </a:p>
        </p:txBody>
      </p:sp>
      <p:sp>
        <p:nvSpPr>
          <p:cNvPr id="586" name="Google Shape;586;p43"/>
          <p:cNvSpPr txBox="1"/>
          <p:nvPr/>
        </p:nvSpPr>
        <p:spPr>
          <a:xfrm>
            <a:off x="-200025" y="3224433"/>
            <a:ext cx="3057487" cy="46001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400" b="0" i="0" dirty="0">
                <a:solidFill>
                  <a:srgbClr val="D1D5DB"/>
                </a:solidFill>
                <a:effectLst/>
                <a:latin typeface="Söhne"/>
              </a:rPr>
              <a:t>Artificial intelligence and machine learning</a:t>
            </a:r>
            <a:endParaRPr sz="1800" b="1" dirty="0">
              <a:solidFill>
                <a:schemeClr val="lt1"/>
              </a:solidFill>
              <a:latin typeface="Share Tech"/>
              <a:ea typeface="Share Tech"/>
              <a:cs typeface="Share Tech"/>
              <a:sym typeface="Share Tech"/>
            </a:endParaRPr>
          </a:p>
        </p:txBody>
      </p:sp>
      <p:sp>
        <p:nvSpPr>
          <p:cNvPr id="587" name="Google Shape;587;p43"/>
          <p:cNvSpPr txBox="1"/>
          <p:nvPr/>
        </p:nvSpPr>
        <p:spPr>
          <a:xfrm>
            <a:off x="530349" y="3224432"/>
            <a:ext cx="2184600" cy="67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1600" dirty="0">
              <a:solidFill>
                <a:schemeClr val="lt1"/>
              </a:solidFill>
              <a:latin typeface="Abel"/>
              <a:ea typeface="Abel"/>
              <a:cs typeface="Abel"/>
              <a:sym typeface="Abel"/>
            </a:endParaRPr>
          </a:p>
        </p:txBody>
      </p:sp>
      <p:sp>
        <p:nvSpPr>
          <p:cNvPr id="589" name="Google Shape;589;p43"/>
          <p:cNvSpPr txBox="1"/>
          <p:nvPr/>
        </p:nvSpPr>
        <p:spPr>
          <a:xfrm>
            <a:off x="6286550" y="3289636"/>
            <a:ext cx="2184600" cy="8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2400" b="1" dirty="0">
                <a:solidFill>
                  <a:schemeClr val="bg1">
                    <a:lumMod val="85000"/>
                  </a:schemeClr>
                </a:solidFill>
                <a:latin typeface="Abel"/>
                <a:ea typeface="Abel"/>
                <a:cs typeface="Abel"/>
                <a:sym typeface="Abel"/>
              </a:rPr>
              <a:t>Cybersecurity and Data privacy</a:t>
            </a:r>
            <a:endParaRPr sz="2400" b="1" dirty="0">
              <a:solidFill>
                <a:schemeClr val="bg1">
                  <a:lumMod val="85000"/>
                </a:schemeClr>
              </a:solidFill>
              <a:latin typeface="Abel"/>
              <a:ea typeface="Abel"/>
              <a:cs typeface="Abel"/>
              <a:sym typeface="Abel"/>
            </a:endParaRPr>
          </a:p>
        </p:txBody>
      </p:sp>
      <p:cxnSp>
        <p:nvCxnSpPr>
          <p:cNvPr id="590" name="Google Shape;590;p43"/>
          <p:cNvCxnSpPr/>
          <p:nvPr/>
        </p:nvCxnSpPr>
        <p:spPr>
          <a:xfrm>
            <a:off x="2857475" y="1950925"/>
            <a:ext cx="443400" cy="818400"/>
          </a:xfrm>
          <a:prstGeom prst="bentConnector3">
            <a:avLst>
              <a:gd name="adj1" fmla="val 50000"/>
            </a:avLst>
          </a:prstGeom>
          <a:noFill/>
          <a:ln w="9525" cap="flat" cmpd="sng">
            <a:solidFill>
              <a:schemeClr val="accent1"/>
            </a:solidFill>
            <a:prstDash val="solid"/>
            <a:round/>
            <a:headEnd type="none" w="med" len="med"/>
            <a:tailEnd type="none" w="med" len="med"/>
          </a:ln>
        </p:spPr>
      </p:cxnSp>
      <p:cxnSp>
        <p:nvCxnSpPr>
          <p:cNvPr id="591" name="Google Shape;591;p43"/>
          <p:cNvCxnSpPr/>
          <p:nvPr/>
        </p:nvCxnSpPr>
        <p:spPr>
          <a:xfrm rot="10800000" flipH="1">
            <a:off x="2857475" y="2769425"/>
            <a:ext cx="443400" cy="818400"/>
          </a:xfrm>
          <a:prstGeom prst="bentConnector3">
            <a:avLst>
              <a:gd name="adj1" fmla="val 50000"/>
            </a:avLst>
          </a:prstGeom>
          <a:noFill/>
          <a:ln w="9525" cap="flat" cmpd="sng">
            <a:solidFill>
              <a:schemeClr val="accent1"/>
            </a:solidFill>
            <a:prstDash val="solid"/>
            <a:round/>
            <a:headEnd type="none" w="med" len="med"/>
            <a:tailEnd type="none" w="med" len="med"/>
          </a:ln>
        </p:spPr>
      </p:cxnSp>
      <p:cxnSp>
        <p:nvCxnSpPr>
          <p:cNvPr id="592" name="Google Shape;592;p43"/>
          <p:cNvCxnSpPr/>
          <p:nvPr/>
        </p:nvCxnSpPr>
        <p:spPr>
          <a:xfrm flipH="1">
            <a:off x="5843125" y="1950925"/>
            <a:ext cx="443400" cy="818400"/>
          </a:xfrm>
          <a:prstGeom prst="bentConnector3">
            <a:avLst>
              <a:gd name="adj1" fmla="val 50000"/>
            </a:avLst>
          </a:prstGeom>
          <a:noFill/>
          <a:ln w="9525" cap="flat" cmpd="sng">
            <a:solidFill>
              <a:schemeClr val="accent1"/>
            </a:solidFill>
            <a:prstDash val="solid"/>
            <a:round/>
            <a:headEnd type="none" w="med" len="med"/>
            <a:tailEnd type="none" w="med" len="med"/>
          </a:ln>
        </p:spPr>
      </p:cxnSp>
      <p:cxnSp>
        <p:nvCxnSpPr>
          <p:cNvPr id="593" name="Google Shape;593;p43"/>
          <p:cNvCxnSpPr/>
          <p:nvPr/>
        </p:nvCxnSpPr>
        <p:spPr>
          <a:xfrm rot="10800000">
            <a:off x="5843125" y="2769425"/>
            <a:ext cx="443400" cy="818400"/>
          </a:xfrm>
          <a:prstGeom prst="bentConnector3">
            <a:avLst>
              <a:gd name="adj1" fmla="val 50000"/>
            </a:avLst>
          </a:prstGeom>
          <a:noFill/>
          <a:ln w="9525" cap="flat" cmpd="sng">
            <a:solidFill>
              <a:schemeClr val="accent1"/>
            </a:solidFill>
            <a:prstDash val="solid"/>
            <a:round/>
            <a:headEnd type="none" w="med" len="med"/>
            <a:tailEnd type="none" w="med" len="med"/>
          </a:ln>
        </p:spPr>
      </p:cxnSp>
      <p:sp>
        <p:nvSpPr>
          <p:cNvPr id="594" name="Google Shape;594;p43"/>
          <p:cNvSpPr/>
          <p:nvPr/>
        </p:nvSpPr>
        <p:spPr>
          <a:xfrm>
            <a:off x="3242150" y="1358975"/>
            <a:ext cx="1687200" cy="16872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43"/>
          <p:cNvGrpSpPr/>
          <p:nvPr/>
        </p:nvGrpSpPr>
        <p:grpSpPr>
          <a:xfrm>
            <a:off x="4755900" y="1156263"/>
            <a:ext cx="987245" cy="256500"/>
            <a:chOff x="713275" y="4065425"/>
            <a:chExt cx="987245" cy="256500"/>
          </a:xfrm>
        </p:grpSpPr>
        <p:sp>
          <p:nvSpPr>
            <p:cNvPr id="596" name="Google Shape;596;p43"/>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43"/>
          <p:cNvSpPr/>
          <p:nvPr/>
        </p:nvSpPr>
        <p:spPr>
          <a:xfrm>
            <a:off x="4184536" y="4136425"/>
            <a:ext cx="341100" cy="256500"/>
          </a:xfrm>
          <a:prstGeom prst="snip2DiagRect">
            <a:avLst>
              <a:gd name="adj1" fmla="val 0"/>
              <a:gd name="adj2" fmla="val 3574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a:off x="3391864" y="4136425"/>
            <a:ext cx="710400" cy="256500"/>
          </a:xfrm>
          <a:prstGeom prst="snip2DiagRect">
            <a:avLst>
              <a:gd name="adj1" fmla="val 0"/>
              <a:gd name="adj2" fmla="val 3574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051584"/>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1"/>
          <p:cNvSpPr txBox="1">
            <a:spLocks noGrp="1"/>
          </p:cNvSpPr>
          <p:nvPr>
            <p:ph type="title"/>
          </p:nvPr>
        </p:nvSpPr>
        <p:spPr>
          <a:xfrm>
            <a:off x="713400" y="2233277"/>
            <a:ext cx="2798700" cy="615523"/>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dirty="0"/>
              <a:t>Lets go AI !</a:t>
            </a:r>
            <a:endParaRPr dirty="0"/>
          </a:p>
        </p:txBody>
      </p:sp>
      <p:sp>
        <p:nvSpPr>
          <p:cNvPr id="543" name="Google Shape;543;p41"/>
          <p:cNvSpPr txBox="1">
            <a:spLocks noGrp="1"/>
          </p:cNvSpPr>
          <p:nvPr>
            <p:ph type="subTitle" idx="1"/>
          </p:nvPr>
        </p:nvSpPr>
        <p:spPr>
          <a:xfrm>
            <a:off x="713401" y="2848805"/>
            <a:ext cx="2798700" cy="92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b="0" i="0" dirty="0">
                <a:solidFill>
                  <a:srgbClr val="D1D5DB"/>
                </a:solidFill>
                <a:effectLst/>
                <a:latin typeface="Söhne"/>
              </a:rPr>
              <a:t>Artificial intelligence is the new electricity.</a:t>
            </a:r>
            <a:endParaRPr dirty="0"/>
          </a:p>
        </p:txBody>
      </p:sp>
      <p:pic>
        <p:nvPicPr>
          <p:cNvPr id="544" name="Google Shape;544;p41"/>
          <p:cNvPicPr preferRelativeResize="0"/>
          <p:nvPr/>
        </p:nvPicPr>
        <p:blipFill>
          <a:blip r:embed="rId3">
            <a:alphaModFix/>
          </a:blip>
          <a:stretch>
            <a:fillRect/>
          </a:stretch>
        </p:blipFill>
        <p:spPr>
          <a:xfrm>
            <a:off x="4007550" y="688950"/>
            <a:ext cx="5136600" cy="3765600"/>
          </a:xfrm>
          <a:prstGeom prst="snip2DiagRect">
            <a:avLst>
              <a:gd name="adj1" fmla="val 0"/>
              <a:gd name="adj2" fmla="val 16667"/>
            </a:avLst>
          </a:prstGeom>
          <a:noFill/>
          <a:ln>
            <a:noFill/>
          </a:ln>
        </p:spPr>
      </p:pic>
      <p:grpSp>
        <p:nvGrpSpPr>
          <p:cNvPr id="545" name="Google Shape;545;p41"/>
          <p:cNvGrpSpPr/>
          <p:nvPr/>
        </p:nvGrpSpPr>
        <p:grpSpPr>
          <a:xfrm rot="10800000" flipH="1">
            <a:off x="-25500" y="4241429"/>
            <a:ext cx="3419250" cy="802275"/>
            <a:chOff x="44450" y="-428325"/>
            <a:chExt cx="3419250" cy="802275"/>
          </a:xfrm>
        </p:grpSpPr>
        <p:cxnSp>
          <p:nvCxnSpPr>
            <p:cNvPr id="546" name="Google Shape;546;p41"/>
            <p:cNvCxnSpPr/>
            <p:nvPr/>
          </p:nvCxnSpPr>
          <p:spPr>
            <a:xfrm>
              <a:off x="44450" y="-428325"/>
              <a:ext cx="798600" cy="798600"/>
            </a:xfrm>
            <a:prstGeom prst="straightConnector1">
              <a:avLst/>
            </a:prstGeom>
            <a:noFill/>
            <a:ln w="9525" cap="flat" cmpd="sng">
              <a:solidFill>
                <a:schemeClr val="accent2"/>
              </a:solidFill>
              <a:prstDash val="solid"/>
              <a:round/>
              <a:headEnd type="none" w="med" len="med"/>
              <a:tailEnd type="none" w="med" len="med"/>
            </a:ln>
          </p:spPr>
        </p:cxnSp>
        <p:cxnSp>
          <p:nvCxnSpPr>
            <p:cNvPr id="547" name="Google Shape;547;p41"/>
            <p:cNvCxnSpPr/>
            <p:nvPr/>
          </p:nvCxnSpPr>
          <p:spPr>
            <a:xfrm>
              <a:off x="839600" y="373950"/>
              <a:ext cx="2624100" cy="0"/>
            </a:xfrm>
            <a:prstGeom prst="straightConnector1">
              <a:avLst/>
            </a:prstGeom>
            <a:noFill/>
            <a:ln w="9525" cap="flat" cmpd="sng">
              <a:solidFill>
                <a:schemeClr val="accent2"/>
              </a:solidFill>
              <a:prstDash val="solid"/>
              <a:round/>
              <a:headEnd type="none" w="med" len="med"/>
              <a:tailEnd type="oval" w="med" len="med"/>
            </a:ln>
          </p:spPr>
        </p:cxnSp>
      </p:grpSp>
      <p:grpSp>
        <p:nvGrpSpPr>
          <p:cNvPr id="548" name="Google Shape;548;p41"/>
          <p:cNvGrpSpPr/>
          <p:nvPr/>
        </p:nvGrpSpPr>
        <p:grpSpPr>
          <a:xfrm flipH="1">
            <a:off x="713400" y="-450"/>
            <a:ext cx="3519500" cy="902521"/>
            <a:chOff x="-55800" y="-528571"/>
            <a:chExt cx="3519500" cy="902521"/>
          </a:xfrm>
        </p:grpSpPr>
        <p:cxnSp>
          <p:nvCxnSpPr>
            <p:cNvPr id="549" name="Google Shape;549;p41"/>
            <p:cNvCxnSpPr/>
            <p:nvPr/>
          </p:nvCxnSpPr>
          <p:spPr>
            <a:xfrm>
              <a:off x="-55800" y="-528571"/>
              <a:ext cx="898800" cy="898800"/>
            </a:xfrm>
            <a:prstGeom prst="straightConnector1">
              <a:avLst/>
            </a:prstGeom>
            <a:noFill/>
            <a:ln w="9525" cap="flat" cmpd="sng">
              <a:solidFill>
                <a:schemeClr val="accent2"/>
              </a:solidFill>
              <a:prstDash val="solid"/>
              <a:round/>
              <a:headEnd type="none" w="med" len="med"/>
              <a:tailEnd type="none" w="med" len="med"/>
            </a:ln>
          </p:spPr>
        </p:cxnSp>
        <p:cxnSp>
          <p:nvCxnSpPr>
            <p:cNvPr id="550" name="Google Shape;550;p41"/>
            <p:cNvCxnSpPr/>
            <p:nvPr/>
          </p:nvCxnSpPr>
          <p:spPr>
            <a:xfrm>
              <a:off x="839600" y="373950"/>
              <a:ext cx="2624100" cy="0"/>
            </a:xfrm>
            <a:prstGeom prst="straightConnector1">
              <a:avLst/>
            </a:prstGeom>
            <a:noFill/>
            <a:ln w="9525" cap="flat" cmpd="sng">
              <a:solidFill>
                <a:schemeClr val="accent2"/>
              </a:solidFill>
              <a:prstDash val="solid"/>
              <a:round/>
              <a:headEnd type="none" w="med" len="med"/>
              <a:tailEnd type="oval" w="med" len="med"/>
            </a:ln>
          </p:spPr>
        </p:cxnSp>
      </p:grpSp>
      <p:grpSp>
        <p:nvGrpSpPr>
          <p:cNvPr id="551" name="Google Shape;551;p41"/>
          <p:cNvGrpSpPr/>
          <p:nvPr/>
        </p:nvGrpSpPr>
        <p:grpSpPr>
          <a:xfrm flipH="1">
            <a:off x="3904902" y="-75295"/>
            <a:ext cx="2009569" cy="973361"/>
            <a:chOff x="5205411" y="-75307"/>
            <a:chExt cx="1728661" cy="837300"/>
          </a:xfrm>
        </p:grpSpPr>
        <p:cxnSp>
          <p:nvCxnSpPr>
            <p:cNvPr id="552" name="Google Shape;552;p41"/>
            <p:cNvCxnSpPr/>
            <p:nvPr/>
          </p:nvCxnSpPr>
          <p:spPr>
            <a:xfrm>
              <a:off x="5205411"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553" name="Google Shape;553;p41"/>
            <p:cNvCxnSpPr/>
            <p:nvPr/>
          </p:nvCxnSpPr>
          <p:spPr>
            <a:xfrm>
              <a:off x="5651144"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554" name="Google Shape;554;p41"/>
            <p:cNvCxnSpPr/>
            <p:nvPr/>
          </p:nvCxnSpPr>
          <p:spPr>
            <a:xfrm>
              <a:off x="6096772" y="-75307"/>
              <a:ext cx="837300" cy="837300"/>
            </a:xfrm>
            <a:prstGeom prst="straightConnector1">
              <a:avLst/>
            </a:prstGeom>
            <a:noFill/>
            <a:ln w="9525" cap="flat" cmpd="sng">
              <a:solidFill>
                <a:schemeClr val="accent2"/>
              </a:solidFill>
              <a:prstDash val="solid"/>
              <a:round/>
              <a:headEnd type="none" w="med" len="med"/>
              <a:tailEnd type="oval" w="med" len="med"/>
            </a:ln>
          </p:spPr>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8"/>
        <p:cNvGrpSpPr/>
        <p:nvPr/>
      </p:nvGrpSpPr>
      <p:grpSpPr>
        <a:xfrm>
          <a:off x="0" y="0"/>
          <a:ext cx="0" cy="0"/>
          <a:chOff x="0" y="0"/>
          <a:chExt cx="0" cy="0"/>
        </a:xfrm>
      </p:grpSpPr>
      <p:sp>
        <p:nvSpPr>
          <p:cNvPr id="559" name="Google Shape;559;p42"/>
          <p:cNvSpPr/>
          <p:nvPr/>
        </p:nvSpPr>
        <p:spPr>
          <a:xfrm>
            <a:off x="0" y="0"/>
            <a:ext cx="4168500" cy="1495500"/>
          </a:xfrm>
          <a:prstGeom prst="snip2DiagRect">
            <a:avLst>
              <a:gd name="adj1" fmla="val 0"/>
              <a:gd name="adj2" fmla="val 23043"/>
            </a:avLst>
          </a:prstGeom>
          <a:gradFill>
            <a:gsLst>
              <a:gs pos="0">
                <a:schemeClr val="dk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txBox="1">
            <a:spLocks noGrp="1"/>
          </p:cNvSpPr>
          <p:nvPr>
            <p:ph type="title"/>
          </p:nvPr>
        </p:nvSpPr>
        <p:spPr>
          <a:xfrm>
            <a:off x="886070" y="397388"/>
            <a:ext cx="2811000" cy="923299"/>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IN" dirty="0"/>
              <a:t>Welcome to the New Normal </a:t>
            </a:r>
            <a:endParaRPr dirty="0"/>
          </a:p>
        </p:txBody>
      </p:sp>
      <p:grpSp>
        <p:nvGrpSpPr>
          <p:cNvPr id="561" name="Google Shape;561;p42"/>
          <p:cNvGrpSpPr/>
          <p:nvPr/>
        </p:nvGrpSpPr>
        <p:grpSpPr>
          <a:xfrm>
            <a:off x="2926338" y="1421600"/>
            <a:ext cx="896775" cy="149400"/>
            <a:chOff x="1664075" y="4088600"/>
            <a:chExt cx="896775" cy="149400"/>
          </a:xfrm>
        </p:grpSpPr>
        <p:sp>
          <p:nvSpPr>
            <p:cNvPr id="562" name="Google Shape;562;p42"/>
            <p:cNvSpPr/>
            <p:nvPr/>
          </p:nvSpPr>
          <p:spPr>
            <a:xfrm>
              <a:off x="1887050" y="4088600"/>
              <a:ext cx="673800" cy="149400"/>
            </a:xfrm>
            <a:prstGeom prst="snip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a:off x="1812725"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2"/>
            <p:cNvSpPr/>
            <p:nvPr/>
          </p:nvSpPr>
          <p:spPr>
            <a:xfrm>
              <a:off x="1738400"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2"/>
            <p:cNvSpPr/>
            <p:nvPr/>
          </p:nvSpPr>
          <p:spPr>
            <a:xfrm>
              <a:off x="1664075"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42"/>
          <p:cNvGrpSpPr/>
          <p:nvPr/>
        </p:nvGrpSpPr>
        <p:grpSpPr>
          <a:xfrm>
            <a:off x="155325" y="140888"/>
            <a:ext cx="987245" cy="256500"/>
            <a:chOff x="713275" y="4065425"/>
            <a:chExt cx="987245" cy="256500"/>
          </a:xfrm>
        </p:grpSpPr>
        <p:sp>
          <p:nvSpPr>
            <p:cNvPr id="567" name="Google Shape;567;p42"/>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90" name="Google Shape;890;p54"/>
          <p:cNvSpPr txBox="1">
            <a:spLocks noGrp="1"/>
          </p:cNvSpPr>
          <p:nvPr>
            <p:ph type="title"/>
          </p:nvPr>
        </p:nvSpPr>
        <p:spPr>
          <a:xfrm>
            <a:off x="713400" y="445025"/>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OUR TEAM</a:t>
            </a:r>
            <a:endParaRPr dirty="0"/>
          </a:p>
        </p:txBody>
      </p:sp>
      <p:sp>
        <p:nvSpPr>
          <p:cNvPr id="891" name="Google Shape;891;p54"/>
          <p:cNvSpPr txBox="1">
            <a:spLocks noGrp="1"/>
          </p:cNvSpPr>
          <p:nvPr>
            <p:ph type="subTitle" idx="1"/>
          </p:nvPr>
        </p:nvSpPr>
        <p:spPr>
          <a:xfrm>
            <a:off x="3190175" y="2110050"/>
            <a:ext cx="2265000" cy="461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IN" sz="2200" dirty="0"/>
              <a:t>Divesh Adivarekar</a:t>
            </a:r>
            <a:endParaRPr sz="2200" dirty="0"/>
          </a:p>
        </p:txBody>
      </p:sp>
      <p:sp>
        <p:nvSpPr>
          <p:cNvPr id="893" name="Google Shape;893;p54"/>
          <p:cNvSpPr txBox="1">
            <a:spLocks noGrp="1"/>
          </p:cNvSpPr>
          <p:nvPr>
            <p:ph type="subTitle" idx="3"/>
          </p:nvPr>
        </p:nvSpPr>
        <p:spPr>
          <a:xfrm>
            <a:off x="3190175" y="2909776"/>
            <a:ext cx="2265000" cy="461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IN" sz="2200" dirty="0"/>
              <a:t>Prem Patil</a:t>
            </a:r>
          </a:p>
        </p:txBody>
      </p:sp>
      <p:grpSp>
        <p:nvGrpSpPr>
          <p:cNvPr id="897" name="Google Shape;897;p54"/>
          <p:cNvGrpSpPr/>
          <p:nvPr/>
        </p:nvGrpSpPr>
        <p:grpSpPr>
          <a:xfrm rot="-5400000">
            <a:off x="-845075" y="3137075"/>
            <a:ext cx="2840775" cy="1210176"/>
            <a:chOff x="-363475" y="-836226"/>
            <a:chExt cx="2840775" cy="1210176"/>
          </a:xfrm>
        </p:grpSpPr>
        <p:cxnSp>
          <p:nvCxnSpPr>
            <p:cNvPr id="898" name="Google Shape;898;p54"/>
            <p:cNvCxnSpPr/>
            <p:nvPr/>
          </p:nvCxnSpPr>
          <p:spPr>
            <a:xfrm rot="-5400000" flipH="1">
              <a:off x="-363475" y="-836226"/>
              <a:ext cx="1206600" cy="1206600"/>
            </a:xfrm>
            <a:prstGeom prst="straightConnector1">
              <a:avLst/>
            </a:prstGeom>
            <a:noFill/>
            <a:ln w="9525" cap="flat" cmpd="sng">
              <a:solidFill>
                <a:schemeClr val="accent2"/>
              </a:solidFill>
              <a:prstDash val="solid"/>
              <a:round/>
              <a:headEnd type="none" w="med" len="med"/>
              <a:tailEnd type="none" w="med" len="med"/>
            </a:ln>
          </p:spPr>
        </p:cxnSp>
        <p:cxnSp>
          <p:nvCxnSpPr>
            <p:cNvPr id="899" name="Google Shape;899;p54"/>
            <p:cNvCxnSpPr/>
            <p:nvPr/>
          </p:nvCxnSpPr>
          <p:spPr>
            <a:xfrm rot="10800000">
              <a:off x="1658450" y="-444900"/>
              <a:ext cx="0" cy="1637700"/>
            </a:xfrm>
            <a:prstGeom prst="straightConnector1">
              <a:avLst/>
            </a:prstGeom>
            <a:noFill/>
            <a:ln w="9525" cap="flat" cmpd="sng">
              <a:solidFill>
                <a:schemeClr val="accent2"/>
              </a:solidFill>
              <a:prstDash val="solid"/>
              <a:round/>
              <a:headEnd type="none" w="med" len="med"/>
              <a:tailEnd type="oval" w="med" len="med"/>
            </a:ln>
          </p:spPr>
        </p:cxnSp>
      </p:grpSp>
      <p:grpSp>
        <p:nvGrpSpPr>
          <p:cNvPr id="900" name="Google Shape;900;p54"/>
          <p:cNvGrpSpPr/>
          <p:nvPr/>
        </p:nvGrpSpPr>
        <p:grpSpPr>
          <a:xfrm rot="5400000">
            <a:off x="7118525" y="815300"/>
            <a:ext cx="2840775" cy="1210176"/>
            <a:chOff x="-363475" y="-836226"/>
            <a:chExt cx="2840775" cy="1210176"/>
          </a:xfrm>
        </p:grpSpPr>
        <p:cxnSp>
          <p:nvCxnSpPr>
            <p:cNvPr id="901" name="Google Shape;901;p54"/>
            <p:cNvCxnSpPr/>
            <p:nvPr/>
          </p:nvCxnSpPr>
          <p:spPr>
            <a:xfrm rot="-5400000" flipH="1">
              <a:off x="-363475" y="-836226"/>
              <a:ext cx="1206600" cy="1206600"/>
            </a:xfrm>
            <a:prstGeom prst="straightConnector1">
              <a:avLst/>
            </a:prstGeom>
            <a:noFill/>
            <a:ln w="9525" cap="flat" cmpd="sng">
              <a:solidFill>
                <a:schemeClr val="accent2"/>
              </a:solidFill>
              <a:prstDash val="solid"/>
              <a:round/>
              <a:headEnd type="none" w="med" len="med"/>
              <a:tailEnd type="none" w="med" len="med"/>
            </a:ln>
          </p:spPr>
        </p:cxnSp>
        <p:cxnSp>
          <p:nvCxnSpPr>
            <p:cNvPr id="902" name="Google Shape;902;p54"/>
            <p:cNvCxnSpPr/>
            <p:nvPr/>
          </p:nvCxnSpPr>
          <p:spPr>
            <a:xfrm rot="10800000">
              <a:off x="1658450" y="-444900"/>
              <a:ext cx="0" cy="1637700"/>
            </a:xfrm>
            <a:prstGeom prst="straightConnector1">
              <a:avLst/>
            </a:prstGeom>
            <a:noFill/>
            <a:ln w="9525" cap="flat" cmpd="sng">
              <a:solidFill>
                <a:schemeClr val="accent2"/>
              </a:solidFill>
              <a:prstDash val="solid"/>
              <a:round/>
              <a:headEnd type="none" w="med" len="med"/>
              <a:tailEnd type="oval" w="med" len="med"/>
            </a:ln>
          </p:spPr>
        </p:cxnSp>
      </p:grpSp>
      <p:sp>
        <p:nvSpPr>
          <p:cNvPr id="903" name="Google Shape;903;p54"/>
          <p:cNvSpPr/>
          <p:nvPr/>
        </p:nvSpPr>
        <p:spPr>
          <a:xfrm>
            <a:off x="5672125" y="1390650"/>
            <a:ext cx="1279800" cy="1257300"/>
          </a:xfrm>
          <a:prstGeom prst="snip2DiagRect">
            <a:avLst>
              <a:gd name="adj1" fmla="val 0"/>
              <a:gd name="adj2" fmla="val 20386"/>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4"/>
          <p:cNvSpPr/>
          <p:nvPr/>
        </p:nvSpPr>
        <p:spPr>
          <a:xfrm>
            <a:off x="1552475" y="2168563"/>
            <a:ext cx="1279800" cy="1257300"/>
          </a:xfrm>
          <a:prstGeom prst="snip2DiagRect">
            <a:avLst>
              <a:gd name="adj1" fmla="val 0"/>
              <a:gd name="adj2" fmla="val 20386"/>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5" name="Google Shape;905;p54"/>
          <p:cNvGrpSpPr/>
          <p:nvPr/>
        </p:nvGrpSpPr>
        <p:grpSpPr>
          <a:xfrm>
            <a:off x="7443350" y="3425863"/>
            <a:ext cx="987245" cy="256500"/>
            <a:chOff x="713275" y="4065425"/>
            <a:chExt cx="987245" cy="256500"/>
          </a:xfrm>
        </p:grpSpPr>
        <p:sp>
          <p:nvSpPr>
            <p:cNvPr id="906" name="Google Shape;906;p54"/>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4"/>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4"/>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54"/>
          <p:cNvGrpSpPr/>
          <p:nvPr/>
        </p:nvGrpSpPr>
        <p:grpSpPr>
          <a:xfrm>
            <a:off x="713400" y="1302463"/>
            <a:ext cx="987245" cy="256500"/>
            <a:chOff x="713275" y="4065425"/>
            <a:chExt cx="987245" cy="256500"/>
          </a:xfrm>
        </p:grpSpPr>
        <p:sp>
          <p:nvSpPr>
            <p:cNvPr id="910" name="Google Shape;910;p54"/>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4"/>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4"/>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747907"/>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46"/>
          <p:cNvSpPr/>
          <p:nvPr/>
        </p:nvSpPr>
        <p:spPr>
          <a:xfrm>
            <a:off x="1246675" y="952800"/>
            <a:ext cx="6678000" cy="3237900"/>
          </a:xfrm>
          <a:prstGeom prst="snip2DiagRect">
            <a:avLst>
              <a:gd name="adj1" fmla="val 0"/>
              <a:gd name="adj2" fmla="val 16667"/>
            </a:avLst>
          </a:prstGeom>
          <a:solidFill>
            <a:srgbClr val="030325">
              <a:alpha val="31279"/>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6"/>
          <p:cNvSpPr/>
          <p:nvPr/>
        </p:nvSpPr>
        <p:spPr>
          <a:xfrm>
            <a:off x="1721400" y="3187950"/>
            <a:ext cx="5701200" cy="593100"/>
          </a:xfrm>
          <a:prstGeom prst="snip2DiagRect">
            <a:avLst>
              <a:gd name="adj1" fmla="val 0"/>
              <a:gd name="adj2" fmla="val 4149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6"/>
          <p:cNvSpPr txBox="1">
            <a:spLocks noGrp="1"/>
          </p:cNvSpPr>
          <p:nvPr>
            <p:ph type="title"/>
          </p:nvPr>
        </p:nvSpPr>
        <p:spPr>
          <a:xfrm>
            <a:off x="1044925" y="972750"/>
            <a:ext cx="7054200" cy="221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N" sz="6600" dirty="0"/>
              <a:t>Thank You </a:t>
            </a:r>
            <a:endParaRPr sz="6600" dirty="0"/>
          </a:p>
        </p:txBody>
      </p:sp>
      <p:sp>
        <p:nvSpPr>
          <p:cNvPr id="673" name="Google Shape;673;p46"/>
          <p:cNvSpPr/>
          <p:nvPr/>
        </p:nvSpPr>
        <p:spPr>
          <a:xfrm>
            <a:off x="1380150" y="2710150"/>
            <a:ext cx="1258500" cy="12585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6"/>
          <p:cNvSpPr txBox="1">
            <a:spLocks noGrp="1"/>
          </p:cNvSpPr>
          <p:nvPr>
            <p:ph type="subTitle" idx="1"/>
          </p:nvPr>
        </p:nvSpPr>
        <p:spPr>
          <a:xfrm>
            <a:off x="2152926" y="3188550"/>
            <a:ext cx="4838400" cy="600134"/>
          </a:xfrm>
          <a:prstGeom prst="rect">
            <a:avLst/>
          </a:prstGeom>
        </p:spPr>
        <p:txBody>
          <a:bodyPr spcFirstLastPara="1" wrap="square" lIns="91425" tIns="91425" rIns="91425" bIns="91425" anchor="t" anchorCtr="0">
            <a:spAutoFit/>
          </a:bodyPr>
          <a:lstStyle/>
          <a:p>
            <a:pPr marL="0" lvl="0" indent="0" algn="ctr" rtl="0">
              <a:spcBef>
                <a:spcPts val="0"/>
              </a:spcBef>
              <a:spcAft>
                <a:spcPts val="1200"/>
              </a:spcAft>
              <a:buNone/>
            </a:pPr>
            <a:r>
              <a:rPr lang="en-IN" sz="1700" dirty="0"/>
              <a:t>https://diveshwebsite.000webhostapp.com/paper.html</a:t>
            </a:r>
            <a:endParaRPr sz="1700" dirty="0"/>
          </a:p>
        </p:txBody>
      </p:sp>
      <p:sp>
        <p:nvSpPr>
          <p:cNvPr id="675" name="Google Shape;675;p46"/>
          <p:cNvSpPr/>
          <p:nvPr/>
        </p:nvSpPr>
        <p:spPr>
          <a:xfrm>
            <a:off x="5671420" y="1048950"/>
            <a:ext cx="987300" cy="256500"/>
          </a:xfrm>
          <a:prstGeom prst="snip2DiagRect">
            <a:avLst>
              <a:gd name="adj1" fmla="val 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6"/>
          <p:cNvSpPr/>
          <p:nvPr/>
        </p:nvSpPr>
        <p:spPr>
          <a:xfrm>
            <a:off x="6658725" y="832450"/>
            <a:ext cx="493800" cy="256500"/>
          </a:xfrm>
          <a:prstGeom prst="snip2DiagRect">
            <a:avLst>
              <a:gd name="adj1" fmla="val 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6"/>
          <p:cNvSpPr/>
          <p:nvPr/>
        </p:nvSpPr>
        <p:spPr>
          <a:xfrm>
            <a:off x="1991475" y="4039525"/>
            <a:ext cx="493800" cy="256500"/>
          </a:xfrm>
          <a:prstGeom prst="snip2DiagRect">
            <a:avLst>
              <a:gd name="adj1" fmla="val 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8D7825E9-7EF0-84F6-EE0C-C75EF9C55E39}"/>
              </a:ext>
            </a:extLst>
          </p:cNvPr>
          <p:cNvSpPr txBox="1"/>
          <p:nvPr/>
        </p:nvSpPr>
        <p:spPr>
          <a:xfrm>
            <a:off x="1219325" y="2687831"/>
            <a:ext cx="675490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
                <a:srgbClr val="FFFFFF"/>
              </a:buClr>
              <a:buSzPts val="1800"/>
              <a:buFont typeface="Abel"/>
              <a:buNone/>
              <a:tabLst/>
              <a:defRPr/>
            </a:pPr>
            <a:r>
              <a:rPr kumimoji="0" lang="en-US" sz="1800" b="1" i="0" u="none" strike="noStrike" kern="0" cap="none" spc="0" normalizeH="0" baseline="0" noProof="0" dirty="0">
                <a:ln>
                  <a:noFill/>
                </a:ln>
                <a:solidFill>
                  <a:srgbClr val="FFFFFF"/>
                </a:solidFill>
                <a:effectLst/>
                <a:uLnTx/>
                <a:uFillTx/>
                <a:latin typeface="Share Tech"/>
                <a:sym typeface="Share Tech"/>
              </a:rPr>
              <a:t>DOES ANYONE HAVE ANY QUESTIONS?</a:t>
            </a:r>
          </a:p>
        </p:txBody>
      </p:sp>
    </p:spTree>
    <p:extLst>
      <p:ext uri="{BB962C8B-B14F-4D97-AF65-F5344CB8AC3E}">
        <p14:creationId xmlns:p14="http://schemas.microsoft.com/office/powerpoint/2010/main" val="3610900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pSp>
        <p:nvGrpSpPr>
          <p:cNvPr id="314" name="Google Shape;314;p33"/>
          <p:cNvGrpSpPr/>
          <p:nvPr/>
        </p:nvGrpSpPr>
        <p:grpSpPr>
          <a:xfrm>
            <a:off x="5755013" y="3074400"/>
            <a:ext cx="1017300" cy="469200"/>
            <a:chOff x="5755013" y="3074400"/>
            <a:chExt cx="1017300" cy="469200"/>
          </a:xfrm>
        </p:grpSpPr>
        <p:sp>
          <p:nvSpPr>
            <p:cNvPr id="315" name="Google Shape;315;p33"/>
            <p:cNvSpPr/>
            <p:nvPr/>
          </p:nvSpPr>
          <p:spPr>
            <a:xfrm>
              <a:off x="5886413" y="3074400"/>
              <a:ext cx="885900" cy="469200"/>
            </a:xfrm>
            <a:prstGeom prst="snip2DiagRect">
              <a:avLst>
                <a:gd name="adj1" fmla="val 0"/>
                <a:gd name="adj2" fmla="val 4264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5755013" y="3074400"/>
              <a:ext cx="885900" cy="469200"/>
            </a:xfrm>
            <a:prstGeom prst="snip2DiagRect">
              <a:avLst>
                <a:gd name="adj1" fmla="val 0"/>
                <a:gd name="adj2" fmla="val 4264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33"/>
          <p:cNvGrpSpPr/>
          <p:nvPr/>
        </p:nvGrpSpPr>
        <p:grpSpPr>
          <a:xfrm>
            <a:off x="3219088" y="3074400"/>
            <a:ext cx="1017300" cy="469200"/>
            <a:chOff x="3219088" y="3074400"/>
            <a:chExt cx="1017300" cy="469200"/>
          </a:xfrm>
        </p:grpSpPr>
        <p:sp>
          <p:nvSpPr>
            <p:cNvPr id="318" name="Google Shape;318;p33"/>
            <p:cNvSpPr/>
            <p:nvPr/>
          </p:nvSpPr>
          <p:spPr>
            <a:xfrm>
              <a:off x="3350488" y="3074400"/>
              <a:ext cx="885900" cy="469200"/>
            </a:xfrm>
            <a:prstGeom prst="snip2DiagRect">
              <a:avLst>
                <a:gd name="adj1" fmla="val 0"/>
                <a:gd name="adj2" fmla="val 4264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p:nvPr/>
          </p:nvSpPr>
          <p:spPr>
            <a:xfrm>
              <a:off x="3219088" y="3074400"/>
              <a:ext cx="885900" cy="469200"/>
            </a:xfrm>
            <a:prstGeom prst="snip2DiagRect">
              <a:avLst>
                <a:gd name="adj1" fmla="val 0"/>
                <a:gd name="adj2" fmla="val 4264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33"/>
          <p:cNvGrpSpPr/>
          <p:nvPr/>
        </p:nvGrpSpPr>
        <p:grpSpPr>
          <a:xfrm>
            <a:off x="683175" y="3074400"/>
            <a:ext cx="1017300" cy="469200"/>
            <a:chOff x="683175" y="3074400"/>
            <a:chExt cx="1017300" cy="469200"/>
          </a:xfrm>
        </p:grpSpPr>
        <p:sp>
          <p:nvSpPr>
            <p:cNvPr id="321" name="Google Shape;321;p33"/>
            <p:cNvSpPr/>
            <p:nvPr/>
          </p:nvSpPr>
          <p:spPr>
            <a:xfrm>
              <a:off x="814575" y="3074400"/>
              <a:ext cx="885900" cy="469200"/>
            </a:xfrm>
            <a:prstGeom prst="snip2DiagRect">
              <a:avLst>
                <a:gd name="adj1" fmla="val 0"/>
                <a:gd name="adj2" fmla="val 4264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683175" y="3074400"/>
              <a:ext cx="885900" cy="469200"/>
            </a:xfrm>
            <a:prstGeom prst="snip2DiagRect">
              <a:avLst>
                <a:gd name="adj1" fmla="val 0"/>
                <a:gd name="adj2" fmla="val 4264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33"/>
          <p:cNvGrpSpPr/>
          <p:nvPr/>
        </p:nvGrpSpPr>
        <p:grpSpPr>
          <a:xfrm>
            <a:off x="5755013" y="1285875"/>
            <a:ext cx="1017300" cy="469200"/>
            <a:chOff x="5755013" y="1285875"/>
            <a:chExt cx="1017300" cy="469200"/>
          </a:xfrm>
        </p:grpSpPr>
        <p:sp>
          <p:nvSpPr>
            <p:cNvPr id="324" name="Google Shape;324;p33"/>
            <p:cNvSpPr/>
            <p:nvPr/>
          </p:nvSpPr>
          <p:spPr>
            <a:xfrm>
              <a:off x="5886413" y="1285875"/>
              <a:ext cx="885900" cy="469200"/>
            </a:xfrm>
            <a:prstGeom prst="snip2DiagRect">
              <a:avLst>
                <a:gd name="adj1" fmla="val 0"/>
                <a:gd name="adj2" fmla="val 4264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a:off x="5755013" y="1285875"/>
              <a:ext cx="885900" cy="469200"/>
            </a:xfrm>
            <a:prstGeom prst="snip2DiagRect">
              <a:avLst>
                <a:gd name="adj1" fmla="val 0"/>
                <a:gd name="adj2" fmla="val 4264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3"/>
          <p:cNvGrpSpPr/>
          <p:nvPr/>
        </p:nvGrpSpPr>
        <p:grpSpPr>
          <a:xfrm>
            <a:off x="3219088" y="1285875"/>
            <a:ext cx="1017300" cy="469200"/>
            <a:chOff x="3219088" y="1285875"/>
            <a:chExt cx="1017300" cy="469200"/>
          </a:xfrm>
        </p:grpSpPr>
        <p:sp>
          <p:nvSpPr>
            <p:cNvPr id="327" name="Google Shape;327;p33"/>
            <p:cNvSpPr/>
            <p:nvPr/>
          </p:nvSpPr>
          <p:spPr>
            <a:xfrm>
              <a:off x="3350488" y="1285875"/>
              <a:ext cx="885900" cy="469200"/>
            </a:xfrm>
            <a:prstGeom prst="snip2DiagRect">
              <a:avLst>
                <a:gd name="adj1" fmla="val 0"/>
                <a:gd name="adj2" fmla="val 4264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3219088" y="1285875"/>
              <a:ext cx="885900" cy="469200"/>
            </a:xfrm>
            <a:prstGeom prst="snip2DiagRect">
              <a:avLst>
                <a:gd name="adj1" fmla="val 0"/>
                <a:gd name="adj2" fmla="val 4264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33"/>
          <p:cNvGrpSpPr/>
          <p:nvPr/>
        </p:nvGrpSpPr>
        <p:grpSpPr>
          <a:xfrm>
            <a:off x="683175" y="1285875"/>
            <a:ext cx="1017300" cy="469200"/>
            <a:chOff x="683175" y="1285875"/>
            <a:chExt cx="1017300" cy="469200"/>
          </a:xfrm>
        </p:grpSpPr>
        <p:sp>
          <p:nvSpPr>
            <p:cNvPr id="330" name="Google Shape;330;p33"/>
            <p:cNvSpPr/>
            <p:nvPr/>
          </p:nvSpPr>
          <p:spPr>
            <a:xfrm>
              <a:off x="814575" y="1285875"/>
              <a:ext cx="885900" cy="469200"/>
            </a:xfrm>
            <a:prstGeom prst="snip2DiagRect">
              <a:avLst>
                <a:gd name="adj1" fmla="val 0"/>
                <a:gd name="adj2" fmla="val 4264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683175" y="1285875"/>
              <a:ext cx="885900" cy="469200"/>
            </a:xfrm>
            <a:prstGeom prst="snip2DiagRect">
              <a:avLst>
                <a:gd name="adj1" fmla="val 0"/>
                <a:gd name="adj2" fmla="val 4264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33"/>
          <p:cNvSpPr txBox="1">
            <a:spLocks noGrp="1"/>
          </p:cNvSpPr>
          <p:nvPr>
            <p:ph type="subTitle" idx="1"/>
          </p:nvPr>
        </p:nvSpPr>
        <p:spPr>
          <a:xfrm>
            <a:off x="720300" y="1885125"/>
            <a:ext cx="2386800" cy="461700"/>
          </a:xfrm>
          <a:prstGeom prst="rect">
            <a:avLst/>
          </a:prstGeom>
        </p:spPr>
        <p:txBody>
          <a:bodyPr spcFirstLastPara="1" wrap="square" lIns="91425" tIns="91425" rIns="91425" bIns="91425" anchor="b" anchorCtr="0">
            <a:noAutofit/>
          </a:bodyPr>
          <a:lstStyle/>
          <a:p>
            <a:pPr marL="0" lvl="0" indent="0" algn="l" rtl="0">
              <a:spcBef>
                <a:spcPts val="0"/>
              </a:spcBef>
              <a:spcAft>
                <a:spcPts val="1200"/>
              </a:spcAft>
              <a:buNone/>
            </a:pPr>
            <a:r>
              <a:rPr lang="en"/>
              <a:t>ABOUT THE PROJECT</a:t>
            </a:r>
            <a:endParaRPr/>
          </a:p>
        </p:txBody>
      </p:sp>
      <p:sp>
        <p:nvSpPr>
          <p:cNvPr id="333" name="Google Shape;333;p33"/>
          <p:cNvSpPr txBox="1">
            <a:spLocks noGrp="1"/>
          </p:cNvSpPr>
          <p:nvPr>
            <p:ph type="title" idx="15"/>
          </p:nvPr>
        </p:nvSpPr>
        <p:spPr>
          <a:xfrm>
            <a:off x="720300" y="452325"/>
            <a:ext cx="7176000" cy="572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TABLE OF CONTENTS</a:t>
            </a:r>
            <a:endParaRPr dirty="0"/>
          </a:p>
        </p:txBody>
      </p:sp>
      <p:sp>
        <p:nvSpPr>
          <p:cNvPr id="334" name="Google Shape;334;p33"/>
          <p:cNvSpPr txBox="1">
            <a:spLocks noGrp="1"/>
          </p:cNvSpPr>
          <p:nvPr>
            <p:ph type="title"/>
          </p:nvPr>
        </p:nvSpPr>
        <p:spPr>
          <a:xfrm>
            <a:off x="815274" y="1238250"/>
            <a:ext cx="623100" cy="55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35" name="Google Shape;335;p33"/>
          <p:cNvSpPr txBox="1">
            <a:spLocks noGrp="1"/>
          </p:cNvSpPr>
          <p:nvPr>
            <p:ph type="subTitle" idx="2"/>
          </p:nvPr>
        </p:nvSpPr>
        <p:spPr>
          <a:xfrm>
            <a:off x="683175" y="2193500"/>
            <a:ext cx="2422725" cy="1231076"/>
          </a:xfrm>
          <a:prstGeom prst="rect">
            <a:avLst/>
          </a:prstGeom>
        </p:spPr>
        <p:txBody>
          <a:bodyPr spcFirstLastPara="1" wrap="square" lIns="91425" tIns="91425" rIns="91425" bIns="91425" anchor="t" anchorCtr="0">
            <a:spAutoFit/>
          </a:bodyPr>
          <a:lstStyle/>
          <a:p>
            <a:pPr marL="0" indent="0">
              <a:spcAft>
                <a:spcPts val="1200"/>
              </a:spcAft>
            </a:pPr>
            <a:r>
              <a:rPr lang="en-US" b="0" i="0" dirty="0">
                <a:solidFill>
                  <a:schemeClr val="bg1"/>
                </a:solidFill>
                <a:effectLst/>
                <a:latin typeface="Söhne"/>
              </a:rPr>
              <a:t>AI-powered transportation without human drivers</a:t>
            </a:r>
          </a:p>
          <a:p>
            <a:pPr marL="0" lvl="0" indent="0" algn="l" rtl="0">
              <a:spcBef>
                <a:spcPts val="0"/>
              </a:spcBef>
              <a:spcAft>
                <a:spcPts val="1200"/>
              </a:spcAft>
              <a:buNone/>
            </a:pPr>
            <a:endParaRPr dirty="0">
              <a:solidFill>
                <a:schemeClr val="bg1"/>
              </a:solidFill>
            </a:endParaRPr>
          </a:p>
        </p:txBody>
      </p:sp>
      <p:sp>
        <p:nvSpPr>
          <p:cNvPr id="336" name="Google Shape;336;p33"/>
          <p:cNvSpPr txBox="1">
            <a:spLocks noGrp="1"/>
          </p:cNvSpPr>
          <p:nvPr>
            <p:ph type="title" idx="3"/>
          </p:nvPr>
        </p:nvSpPr>
        <p:spPr>
          <a:xfrm>
            <a:off x="3350624" y="1238250"/>
            <a:ext cx="623100" cy="55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37" name="Google Shape;337;p33"/>
          <p:cNvSpPr txBox="1">
            <a:spLocks noGrp="1"/>
          </p:cNvSpPr>
          <p:nvPr>
            <p:ph type="title" idx="4"/>
          </p:nvPr>
        </p:nvSpPr>
        <p:spPr>
          <a:xfrm>
            <a:off x="5885697" y="1238250"/>
            <a:ext cx="623100" cy="55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38" name="Google Shape;338;p33"/>
          <p:cNvSpPr txBox="1">
            <a:spLocks noGrp="1"/>
          </p:cNvSpPr>
          <p:nvPr>
            <p:ph type="title" idx="5"/>
          </p:nvPr>
        </p:nvSpPr>
        <p:spPr>
          <a:xfrm>
            <a:off x="814575" y="3027797"/>
            <a:ext cx="623100" cy="55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39" name="Google Shape;339;p33"/>
          <p:cNvSpPr txBox="1">
            <a:spLocks noGrp="1"/>
          </p:cNvSpPr>
          <p:nvPr>
            <p:ph type="subTitle" idx="6"/>
          </p:nvPr>
        </p:nvSpPr>
        <p:spPr>
          <a:xfrm>
            <a:off x="3255370" y="1885150"/>
            <a:ext cx="2386800" cy="461700"/>
          </a:xfrm>
          <a:prstGeom prst="rect">
            <a:avLst/>
          </a:prstGeom>
        </p:spPr>
        <p:txBody>
          <a:bodyPr spcFirstLastPara="1" wrap="square" lIns="91425" tIns="91425" rIns="91425" bIns="91425" anchor="b" anchorCtr="0">
            <a:noAutofit/>
          </a:bodyPr>
          <a:lstStyle/>
          <a:p>
            <a:pPr marL="0" lvl="0" indent="0" algn="l" rtl="0">
              <a:spcBef>
                <a:spcPts val="0"/>
              </a:spcBef>
              <a:spcAft>
                <a:spcPts val="1200"/>
              </a:spcAft>
              <a:buNone/>
            </a:pPr>
            <a:r>
              <a:rPr lang="en"/>
              <a:t>MAJOR REQUIREMENT</a:t>
            </a:r>
            <a:endParaRPr/>
          </a:p>
        </p:txBody>
      </p:sp>
      <p:sp>
        <p:nvSpPr>
          <p:cNvPr id="340" name="Google Shape;340;p33"/>
          <p:cNvSpPr txBox="1">
            <a:spLocks noGrp="1"/>
          </p:cNvSpPr>
          <p:nvPr>
            <p:ph type="subTitle" idx="7"/>
          </p:nvPr>
        </p:nvSpPr>
        <p:spPr>
          <a:xfrm>
            <a:off x="3257550" y="2193500"/>
            <a:ext cx="2384700" cy="1077188"/>
          </a:xfrm>
          <a:prstGeom prst="rect">
            <a:avLst/>
          </a:prstGeom>
        </p:spPr>
        <p:txBody>
          <a:bodyPr spcFirstLastPara="1" wrap="square" lIns="91425" tIns="91425" rIns="91425" bIns="91425" anchor="t" anchorCtr="0">
            <a:spAutoFit/>
          </a:bodyPr>
          <a:lstStyle/>
          <a:p>
            <a:pPr marL="0" lvl="0" indent="0">
              <a:spcAft>
                <a:spcPts val="1200"/>
              </a:spcAft>
            </a:pPr>
            <a:r>
              <a:rPr lang="en-US" dirty="0">
                <a:solidFill>
                  <a:schemeClr val="bg1"/>
                </a:solidFill>
                <a:latin typeface="Söhne"/>
              </a:rPr>
              <a:t>Sensors, cameras, AI, mapping technology, connectivity.</a:t>
            </a:r>
            <a:endParaRPr dirty="0">
              <a:solidFill>
                <a:schemeClr val="bg1"/>
              </a:solidFill>
            </a:endParaRPr>
          </a:p>
        </p:txBody>
      </p:sp>
      <p:sp>
        <p:nvSpPr>
          <p:cNvPr id="341" name="Google Shape;341;p33"/>
          <p:cNvSpPr txBox="1">
            <a:spLocks noGrp="1"/>
          </p:cNvSpPr>
          <p:nvPr>
            <p:ph type="subTitle" idx="8"/>
          </p:nvPr>
        </p:nvSpPr>
        <p:spPr>
          <a:xfrm>
            <a:off x="5790440" y="1875725"/>
            <a:ext cx="2386800" cy="461700"/>
          </a:xfrm>
          <a:prstGeom prst="rect">
            <a:avLst/>
          </a:prstGeom>
        </p:spPr>
        <p:txBody>
          <a:bodyPr spcFirstLastPara="1" wrap="square" lIns="91425" tIns="91425" rIns="91425" bIns="91425" anchor="b" anchorCtr="0">
            <a:noAutofit/>
          </a:bodyPr>
          <a:lstStyle/>
          <a:p>
            <a:pPr marL="0" lvl="0" indent="0" algn="l" rtl="0">
              <a:spcBef>
                <a:spcPts val="0"/>
              </a:spcBef>
              <a:spcAft>
                <a:spcPts val="1200"/>
              </a:spcAft>
              <a:buNone/>
            </a:pPr>
            <a:r>
              <a:rPr lang="en"/>
              <a:t>PROJECT GOALS</a:t>
            </a:r>
            <a:endParaRPr/>
          </a:p>
        </p:txBody>
      </p:sp>
      <p:sp>
        <p:nvSpPr>
          <p:cNvPr id="342" name="Google Shape;342;p33"/>
          <p:cNvSpPr txBox="1">
            <a:spLocks noGrp="1"/>
          </p:cNvSpPr>
          <p:nvPr>
            <p:ph type="subTitle" idx="9"/>
          </p:nvPr>
        </p:nvSpPr>
        <p:spPr>
          <a:xfrm>
            <a:off x="5792551" y="2199975"/>
            <a:ext cx="2384700" cy="1077188"/>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US" b="0" i="0" dirty="0">
                <a:solidFill>
                  <a:schemeClr val="bg1"/>
                </a:solidFill>
                <a:effectLst/>
                <a:latin typeface="Söhne"/>
              </a:rPr>
              <a:t>Efficient and safe autonomous transportation systems.</a:t>
            </a:r>
            <a:endParaRPr dirty="0">
              <a:solidFill>
                <a:schemeClr val="bg1"/>
              </a:solidFill>
            </a:endParaRPr>
          </a:p>
        </p:txBody>
      </p:sp>
      <p:sp>
        <p:nvSpPr>
          <p:cNvPr id="343" name="Google Shape;343;p33"/>
          <p:cNvSpPr txBox="1">
            <a:spLocks noGrp="1"/>
          </p:cNvSpPr>
          <p:nvPr>
            <p:ph type="subTitle" idx="13"/>
          </p:nvPr>
        </p:nvSpPr>
        <p:spPr>
          <a:xfrm>
            <a:off x="721421" y="3664251"/>
            <a:ext cx="2386800" cy="461700"/>
          </a:xfrm>
          <a:prstGeom prst="rect">
            <a:avLst/>
          </a:prstGeom>
        </p:spPr>
        <p:txBody>
          <a:bodyPr spcFirstLastPara="1" wrap="square" lIns="91425" tIns="91425" rIns="91425" bIns="91425" anchor="b" anchorCtr="0">
            <a:noAutofit/>
          </a:bodyPr>
          <a:lstStyle/>
          <a:p>
            <a:pPr marL="0" lvl="0" indent="0" algn="l" rtl="0">
              <a:spcBef>
                <a:spcPts val="0"/>
              </a:spcBef>
              <a:spcAft>
                <a:spcPts val="1200"/>
              </a:spcAft>
              <a:buNone/>
            </a:pPr>
            <a:r>
              <a:rPr lang="en" dirty="0"/>
              <a:t>SNEAK PEEK</a:t>
            </a:r>
            <a:endParaRPr dirty="0"/>
          </a:p>
        </p:txBody>
      </p:sp>
      <p:sp>
        <p:nvSpPr>
          <p:cNvPr id="344" name="Google Shape;344;p33"/>
          <p:cNvSpPr txBox="1">
            <a:spLocks noGrp="1"/>
          </p:cNvSpPr>
          <p:nvPr>
            <p:ph type="subTitle" idx="14"/>
          </p:nvPr>
        </p:nvSpPr>
        <p:spPr>
          <a:xfrm>
            <a:off x="721422" y="3967466"/>
            <a:ext cx="2385600" cy="1077188"/>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US" b="0" i="0" dirty="0">
                <a:solidFill>
                  <a:schemeClr val="bg1"/>
                </a:solidFill>
                <a:effectLst/>
                <a:latin typeface="Söhne"/>
              </a:rPr>
              <a:t>Reconstructed transportation with self-driving cars</a:t>
            </a:r>
          </a:p>
        </p:txBody>
      </p:sp>
      <p:sp>
        <p:nvSpPr>
          <p:cNvPr id="345" name="Google Shape;345;p33"/>
          <p:cNvSpPr txBox="1">
            <a:spLocks noGrp="1"/>
          </p:cNvSpPr>
          <p:nvPr>
            <p:ph type="title" idx="16"/>
          </p:nvPr>
        </p:nvSpPr>
        <p:spPr>
          <a:xfrm>
            <a:off x="3350624" y="3027775"/>
            <a:ext cx="623100" cy="55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346" name="Google Shape;346;p33"/>
          <p:cNvSpPr txBox="1">
            <a:spLocks noGrp="1"/>
          </p:cNvSpPr>
          <p:nvPr>
            <p:ph type="title" idx="17"/>
          </p:nvPr>
        </p:nvSpPr>
        <p:spPr>
          <a:xfrm>
            <a:off x="5885697" y="3027775"/>
            <a:ext cx="623100" cy="55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347" name="Google Shape;347;p33"/>
          <p:cNvSpPr txBox="1">
            <a:spLocks noGrp="1"/>
          </p:cNvSpPr>
          <p:nvPr>
            <p:ph type="subTitle" idx="18"/>
          </p:nvPr>
        </p:nvSpPr>
        <p:spPr>
          <a:xfrm>
            <a:off x="3255370" y="3673675"/>
            <a:ext cx="2387700" cy="461700"/>
          </a:xfrm>
          <a:prstGeom prst="rect">
            <a:avLst/>
          </a:prstGeom>
        </p:spPr>
        <p:txBody>
          <a:bodyPr spcFirstLastPara="1" wrap="square" lIns="91425" tIns="91425" rIns="91425" bIns="91425" anchor="b" anchorCtr="0">
            <a:noAutofit/>
          </a:bodyPr>
          <a:lstStyle/>
          <a:p>
            <a:pPr marL="0" lvl="0" indent="0" algn="l" rtl="0">
              <a:spcBef>
                <a:spcPts val="0"/>
              </a:spcBef>
              <a:spcAft>
                <a:spcPts val="1200"/>
              </a:spcAft>
              <a:buNone/>
            </a:pPr>
            <a:r>
              <a:rPr lang="en"/>
              <a:t>PROJECT STAGES</a:t>
            </a:r>
            <a:endParaRPr/>
          </a:p>
        </p:txBody>
      </p:sp>
      <p:sp>
        <p:nvSpPr>
          <p:cNvPr id="348" name="Google Shape;348;p33"/>
          <p:cNvSpPr txBox="1">
            <a:spLocks noGrp="1"/>
          </p:cNvSpPr>
          <p:nvPr>
            <p:ph type="subTitle" idx="19"/>
          </p:nvPr>
        </p:nvSpPr>
        <p:spPr>
          <a:xfrm>
            <a:off x="3256575" y="3960987"/>
            <a:ext cx="2385600" cy="1077188"/>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US" b="0" i="0" dirty="0">
                <a:solidFill>
                  <a:schemeClr val="bg1">
                    <a:lumMod val="95000"/>
                  </a:schemeClr>
                </a:solidFill>
                <a:effectLst/>
                <a:latin typeface="Söhne"/>
              </a:rPr>
              <a:t>Research, development, testing, deployment, regulation</a:t>
            </a:r>
            <a:r>
              <a:rPr lang="en-US" b="0" i="0" dirty="0">
                <a:solidFill>
                  <a:srgbClr val="D1D5DB"/>
                </a:solidFill>
                <a:effectLst/>
                <a:latin typeface="Söhne"/>
              </a:rPr>
              <a:t>.</a:t>
            </a:r>
            <a:endParaRPr dirty="0"/>
          </a:p>
        </p:txBody>
      </p:sp>
      <p:sp>
        <p:nvSpPr>
          <p:cNvPr id="349" name="Google Shape;349;p33"/>
          <p:cNvSpPr txBox="1">
            <a:spLocks noGrp="1"/>
          </p:cNvSpPr>
          <p:nvPr>
            <p:ph type="subTitle" idx="20"/>
          </p:nvPr>
        </p:nvSpPr>
        <p:spPr>
          <a:xfrm>
            <a:off x="5790440" y="3665250"/>
            <a:ext cx="2386800" cy="461700"/>
          </a:xfrm>
          <a:prstGeom prst="rect">
            <a:avLst/>
          </a:prstGeom>
        </p:spPr>
        <p:txBody>
          <a:bodyPr spcFirstLastPara="1" wrap="square" lIns="91425" tIns="91425" rIns="91425" bIns="91425" anchor="b" anchorCtr="0">
            <a:noAutofit/>
          </a:bodyPr>
          <a:lstStyle/>
          <a:p>
            <a:pPr marL="0" lvl="0" indent="0" algn="l" rtl="0">
              <a:spcBef>
                <a:spcPts val="0"/>
              </a:spcBef>
              <a:spcAft>
                <a:spcPts val="1200"/>
              </a:spcAft>
              <a:buClr>
                <a:schemeClr val="dk1"/>
              </a:buClr>
              <a:buSzPts val="1100"/>
              <a:buFont typeface="Arial"/>
              <a:buNone/>
            </a:pPr>
            <a:r>
              <a:rPr lang="en" dirty="0"/>
              <a:t>OUR TEAM</a:t>
            </a:r>
            <a:endParaRPr dirty="0"/>
          </a:p>
        </p:txBody>
      </p:sp>
      <p:sp>
        <p:nvSpPr>
          <p:cNvPr id="350" name="Google Shape;350;p33"/>
          <p:cNvSpPr txBox="1">
            <a:spLocks noGrp="1"/>
          </p:cNvSpPr>
          <p:nvPr>
            <p:ph type="subTitle" idx="21"/>
          </p:nvPr>
        </p:nvSpPr>
        <p:spPr>
          <a:xfrm>
            <a:off x="5792551" y="3967463"/>
            <a:ext cx="2384700" cy="1077188"/>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US" b="0" i="0" dirty="0">
                <a:solidFill>
                  <a:schemeClr val="bg1">
                    <a:lumMod val="95000"/>
                  </a:schemeClr>
                </a:solidFill>
                <a:effectLst/>
                <a:latin typeface="Söhne"/>
              </a:rPr>
              <a:t>Experts in autonomous vehicle technology development</a:t>
            </a:r>
            <a:r>
              <a:rPr lang="en-US" b="0" i="0" dirty="0">
                <a:solidFill>
                  <a:srgbClr val="D1D5DB"/>
                </a:solidFill>
                <a:effectLst/>
                <a:latin typeface="Söhne"/>
              </a:rPr>
              <a:t>.</a:t>
            </a:r>
            <a:endParaRPr dirty="0"/>
          </a:p>
        </p:txBody>
      </p:sp>
      <p:grpSp>
        <p:nvGrpSpPr>
          <p:cNvPr id="351" name="Google Shape;351;p33"/>
          <p:cNvGrpSpPr/>
          <p:nvPr/>
        </p:nvGrpSpPr>
        <p:grpSpPr>
          <a:xfrm>
            <a:off x="7443475" y="610425"/>
            <a:ext cx="987245" cy="256500"/>
            <a:chOff x="713275" y="4065425"/>
            <a:chExt cx="987245" cy="256500"/>
          </a:xfrm>
        </p:grpSpPr>
        <p:sp>
          <p:nvSpPr>
            <p:cNvPr id="352" name="Google Shape;352;p33"/>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4"/>
          <p:cNvSpPr/>
          <p:nvPr/>
        </p:nvSpPr>
        <p:spPr>
          <a:xfrm>
            <a:off x="1234925" y="539375"/>
            <a:ext cx="2489400" cy="24894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1128118" y="1594551"/>
            <a:ext cx="2107500" cy="1116300"/>
          </a:xfrm>
          <a:prstGeom prst="snip2DiagRect">
            <a:avLst>
              <a:gd name="adj1" fmla="val 0"/>
              <a:gd name="adj2" fmla="val 4264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p:nvPr/>
        </p:nvSpPr>
        <p:spPr>
          <a:xfrm>
            <a:off x="815525" y="1594551"/>
            <a:ext cx="2107500" cy="1116300"/>
          </a:xfrm>
          <a:prstGeom prst="snip2DiagRect">
            <a:avLst>
              <a:gd name="adj1" fmla="val 0"/>
              <a:gd name="adj2" fmla="val 42647"/>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txBox="1">
            <a:spLocks noGrp="1"/>
          </p:cNvSpPr>
          <p:nvPr>
            <p:ph type="title" idx="2"/>
          </p:nvPr>
        </p:nvSpPr>
        <p:spPr>
          <a:xfrm>
            <a:off x="713400" y="2848038"/>
            <a:ext cx="4492200" cy="80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ABOUT THE PROJECT</a:t>
            </a:r>
            <a:endParaRPr dirty="0"/>
          </a:p>
        </p:txBody>
      </p:sp>
      <p:sp>
        <p:nvSpPr>
          <p:cNvPr id="363" name="Google Shape;363;p34"/>
          <p:cNvSpPr txBox="1">
            <a:spLocks noGrp="1"/>
          </p:cNvSpPr>
          <p:nvPr>
            <p:ph type="title"/>
          </p:nvPr>
        </p:nvSpPr>
        <p:spPr>
          <a:xfrm>
            <a:off x="1234935" y="1602638"/>
            <a:ext cx="1234500" cy="11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01</a:t>
            </a:r>
            <a:endParaRPr>
              <a:solidFill>
                <a:schemeClr val="dk2"/>
              </a:solidFill>
            </a:endParaRPr>
          </a:p>
        </p:txBody>
      </p:sp>
      <p:sp>
        <p:nvSpPr>
          <p:cNvPr id="364" name="Google Shape;364;p34"/>
          <p:cNvSpPr txBox="1">
            <a:spLocks noGrp="1"/>
          </p:cNvSpPr>
          <p:nvPr>
            <p:ph type="subTitle" idx="1"/>
          </p:nvPr>
        </p:nvSpPr>
        <p:spPr>
          <a:xfrm>
            <a:off x="713401" y="3936588"/>
            <a:ext cx="2420100" cy="667500"/>
          </a:xfrm>
          <a:prstGeom prst="rect">
            <a:avLst/>
          </a:prstGeom>
        </p:spPr>
        <p:txBody>
          <a:bodyPr spcFirstLastPara="1" wrap="square" lIns="91425" tIns="91425" rIns="91425" bIns="91425" anchor="t" anchorCtr="0">
            <a:noAutofit/>
          </a:bodyPr>
          <a:lstStyle/>
          <a:p>
            <a:pPr marL="0" indent="0"/>
            <a:r>
              <a:rPr lang="en-IN" b="0" i="0" dirty="0">
                <a:solidFill>
                  <a:schemeClr val="bg1"/>
                </a:solidFill>
                <a:effectLst/>
                <a:latin typeface="Söhne"/>
              </a:rPr>
              <a:t>Redefining Transportation: Autonomous Vehicle Solutions.</a:t>
            </a:r>
          </a:p>
          <a:p>
            <a:pPr marL="0" lvl="0" indent="0" algn="l" rtl="0">
              <a:spcBef>
                <a:spcPts val="0"/>
              </a:spcBef>
              <a:spcAft>
                <a:spcPts val="0"/>
              </a:spcAft>
              <a:buNone/>
            </a:pPr>
            <a:endParaRPr dirty="0"/>
          </a:p>
        </p:txBody>
      </p:sp>
      <p:pic>
        <p:nvPicPr>
          <p:cNvPr id="365" name="Google Shape;365;p34"/>
          <p:cNvPicPr preferRelativeResize="0"/>
          <p:nvPr/>
        </p:nvPicPr>
        <p:blipFill>
          <a:blip r:embed="rId3">
            <a:alphaModFix/>
          </a:blip>
          <a:stretch>
            <a:fillRect/>
          </a:stretch>
        </p:blipFill>
        <p:spPr>
          <a:xfrm>
            <a:off x="5457276" y="238125"/>
            <a:ext cx="3457200" cy="4667100"/>
          </a:xfrm>
          <a:prstGeom prst="snip2DiagRect">
            <a:avLst>
              <a:gd name="adj1" fmla="val 0"/>
              <a:gd name="adj2" fmla="val 16667"/>
            </a:avLst>
          </a:prstGeom>
          <a:noFill/>
          <a:ln>
            <a:noFill/>
          </a:ln>
        </p:spPr>
      </p:pic>
      <p:grpSp>
        <p:nvGrpSpPr>
          <p:cNvPr id="366" name="Google Shape;366;p34"/>
          <p:cNvGrpSpPr/>
          <p:nvPr/>
        </p:nvGrpSpPr>
        <p:grpSpPr>
          <a:xfrm rot="10800000" flipH="1">
            <a:off x="-37975" y="3785650"/>
            <a:ext cx="5124400" cy="462625"/>
            <a:chOff x="384100" y="-88675"/>
            <a:chExt cx="5124400" cy="462625"/>
          </a:xfrm>
        </p:grpSpPr>
        <p:cxnSp>
          <p:nvCxnSpPr>
            <p:cNvPr id="367" name="Google Shape;367;p34"/>
            <p:cNvCxnSpPr/>
            <p:nvPr/>
          </p:nvCxnSpPr>
          <p:spPr>
            <a:xfrm>
              <a:off x="384100" y="-88675"/>
              <a:ext cx="459000" cy="459000"/>
            </a:xfrm>
            <a:prstGeom prst="straightConnector1">
              <a:avLst/>
            </a:prstGeom>
            <a:noFill/>
            <a:ln w="9525" cap="flat" cmpd="sng">
              <a:solidFill>
                <a:schemeClr val="accent2"/>
              </a:solidFill>
              <a:prstDash val="solid"/>
              <a:round/>
              <a:headEnd type="none" w="med" len="med"/>
              <a:tailEnd type="none" w="med" len="med"/>
            </a:ln>
          </p:spPr>
        </p:cxnSp>
        <p:cxnSp>
          <p:nvCxnSpPr>
            <p:cNvPr id="368" name="Google Shape;368;p34"/>
            <p:cNvCxnSpPr/>
            <p:nvPr/>
          </p:nvCxnSpPr>
          <p:spPr>
            <a:xfrm>
              <a:off x="839600" y="373950"/>
              <a:ext cx="4668900" cy="0"/>
            </a:xfrm>
            <a:prstGeom prst="straightConnector1">
              <a:avLst/>
            </a:prstGeom>
            <a:noFill/>
            <a:ln w="9525" cap="flat" cmpd="sng">
              <a:solidFill>
                <a:schemeClr val="accent2"/>
              </a:solidFill>
              <a:prstDash val="solid"/>
              <a:round/>
              <a:headEnd type="none" w="med" len="med"/>
              <a:tailEnd type="oval" w="med" len="med"/>
            </a:ln>
          </p:spPr>
        </p:cxnSp>
      </p:grpSp>
      <p:sp>
        <p:nvSpPr>
          <p:cNvPr id="369" name="Google Shape;369;p34"/>
          <p:cNvSpPr/>
          <p:nvPr/>
        </p:nvSpPr>
        <p:spPr>
          <a:xfrm>
            <a:off x="5914475" y="-2011450"/>
            <a:ext cx="5718300" cy="5718300"/>
          </a:xfrm>
          <a:prstGeom prst="ellipse">
            <a:avLst/>
          </a:prstGeom>
          <a:gradFill>
            <a:gsLst>
              <a:gs pos="0">
                <a:srgbClr val="FF296D">
                  <a:alpha val="67058"/>
                </a:srgbClr>
              </a:gs>
              <a:gs pos="30000">
                <a:srgbClr val="FF296D">
                  <a:alpha val="49411"/>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34"/>
          <p:cNvGrpSpPr/>
          <p:nvPr/>
        </p:nvGrpSpPr>
        <p:grpSpPr>
          <a:xfrm flipH="1">
            <a:off x="476375" y="-12775"/>
            <a:ext cx="5873550" cy="1211775"/>
            <a:chOff x="-365050" y="-837825"/>
            <a:chExt cx="5873550" cy="1211775"/>
          </a:xfrm>
        </p:grpSpPr>
        <p:cxnSp>
          <p:nvCxnSpPr>
            <p:cNvPr id="371" name="Google Shape;371;p34"/>
            <p:cNvCxnSpPr/>
            <p:nvPr/>
          </p:nvCxnSpPr>
          <p:spPr>
            <a:xfrm>
              <a:off x="-365050" y="-837825"/>
              <a:ext cx="1208100" cy="1208100"/>
            </a:xfrm>
            <a:prstGeom prst="straightConnector1">
              <a:avLst/>
            </a:prstGeom>
            <a:noFill/>
            <a:ln w="9525" cap="flat" cmpd="sng">
              <a:solidFill>
                <a:schemeClr val="accent2"/>
              </a:solidFill>
              <a:prstDash val="solid"/>
              <a:round/>
              <a:headEnd type="none" w="med" len="med"/>
              <a:tailEnd type="none" w="med" len="med"/>
            </a:ln>
          </p:spPr>
        </p:cxnSp>
        <p:cxnSp>
          <p:nvCxnSpPr>
            <p:cNvPr id="372" name="Google Shape;372;p34"/>
            <p:cNvCxnSpPr/>
            <p:nvPr/>
          </p:nvCxnSpPr>
          <p:spPr>
            <a:xfrm>
              <a:off x="839600" y="373950"/>
              <a:ext cx="4668900" cy="0"/>
            </a:xfrm>
            <a:prstGeom prst="straightConnector1">
              <a:avLst/>
            </a:prstGeom>
            <a:noFill/>
            <a:ln w="9525" cap="flat" cmpd="sng">
              <a:solidFill>
                <a:schemeClr val="accent2"/>
              </a:solidFill>
              <a:prstDash val="solid"/>
              <a:round/>
              <a:headEnd type="none" w="med" len="med"/>
              <a:tailEnd type="oval" w="med" len="med"/>
            </a:ln>
          </p:spPr>
        </p:cxnSp>
      </p:grpSp>
      <p:grpSp>
        <p:nvGrpSpPr>
          <p:cNvPr id="373" name="Google Shape;373;p34"/>
          <p:cNvGrpSpPr/>
          <p:nvPr/>
        </p:nvGrpSpPr>
        <p:grpSpPr>
          <a:xfrm flipH="1">
            <a:off x="3904902" y="-75295"/>
            <a:ext cx="2009569" cy="973361"/>
            <a:chOff x="5205411" y="-75307"/>
            <a:chExt cx="1728661" cy="837300"/>
          </a:xfrm>
        </p:grpSpPr>
        <p:cxnSp>
          <p:nvCxnSpPr>
            <p:cNvPr id="374" name="Google Shape;374;p34"/>
            <p:cNvCxnSpPr/>
            <p:nvPr/>
          </p:nvCxnSpPr>
          <p:spPr>
            <a:xfrm>
              <a:off x="5205411"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375" name="Google Shape;375;p34"/>
            <p:cNvCxnSpPr/>
            <p:nvPr/>
          </p:nvCxnSpPr>
          <p:spPr>
            <a:xfrm>
              <a:off x="5651144"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376" name="Google Shape;376;p34"/>
            <p:cNvCxnSpPr/>
            <p:nvPr/>
          </p:nvCxnSpPr>
          <p:spPr>
            <a:xfrm>
              <a:off x="6096772" y="-75307"/>
              <a:ext cx="837300" cy="837300"/>
            </a:xfrm>
            <a:prstGeom prst="straightConnector1">
              <a:avLst/>
            </a:prstGeom>
            <a:noFill/>
            <a:ln w="9525" cap="flat" cmpd="sng">
              <a:solidFill>
                <a:schemeClr val="accent2"/>
              </a:solidFill>
              <a:prstDash val="solid"/>
              <a:round/>
              <a:headEnd type="none" w="med" len="med"/>
              <a:tailEnd type="oval" w="med" len="med"/>
            </a:ln>
          </p:spPr>
        </p:cxn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5"/>
          <p:cNvSpPr/>
          <p:nvPr/>
        </p:nvSpPr>
        <p:spPr>
          <a:xfrm>
            <a:off x="869175" y="937324"/>
            <a:ext cx="2107500" cy="1979100"/>
          </a:xfrm>
          <a:prstGeom prst="snip2DiagRect">
            <a:avLst>
              <a:gd name="adj1" fmla="val 0"/>
              <a:gd name="adj2" fmla="val 23043"/>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txBox="1">
            <a:spLocks noGrp="1"/>
          </p:cNvSpPr>
          <p:nvPr>
            <p:ph type="title"/>
          </p:nvPr>
        </p:nvSpPr>
        <p:spPr>
          <a:xfrm>
            <a:off x="3968624" y="1297113"/>
            <a:ext cx="4306201"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dirty="0"/>
              <a:t>w</a:t>
            </a:r>
            <a:r>
              <a:rPr lang="en" dirty="0"/>
              <a:t>hat is Autonomous Vehicle?</a:t>
            </a:r>
            <a:endParaRPr dirty="0"/>
          </a:p>
        </p:txBody>
      </p:sp>
      <p:sp>
        <p:nvSpPr>
          <p:cNvPr id="383" name="Google Shape;383;p35"/>
          <p:cNvSpPr/>
          <p:nvPr/>
        </p:nvSpPr>
        <p:spPr>
          <a:xfrm>
            <a:off x="1135875" y="1594549"/>
            <a:ext cx="2107500" cy="1979100"/>
          </a:xfrm>
          <a:prstGeom prst="snip2DiagRect">
            <a:avLst>
              <a:gd name="adj1" fmla="val 0"/>
              <a:gd name="adj2" fmla="val 23043"/>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 name="Google Shape;384;p35"/>
          <p:cNvGrpSpPr/>
          <p:nvPr/>
        </p:nvGrpSpPr>
        <p:grpSpPr>
          <a:xfrm>
            <a:off x="1721725" y="1911182"/>
            <a:ext cx="935735" cy="1345856"/>
            <a:chOff x="-1581150" y="-352425"/>
            <a:chExt cx="1238400" cy="1781175"/>
          </a:xfrm>
        </p:grpSpPr>
        <p:sp>
          <p:nvSpPr>
            <p:cNvPr id="385" name="Google Shape;385;p35"/>
            <p:cNvSpPr/>
            <p:nvPr/>
          </p:nvSpPr>
          <p:spPr>
            <a:xfrm>
              <a:off x="-1123950" y="-352425"/>
              <a:ext cx="781200" cy="1104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rot="10800000">
              <a:off x="-1581150" y="323850"/>
              <a:ext cx="781200" cy="1104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35"/>
          <p:cNvSpPr/>
          <p:nvPr/>
        </p:nvSpPr>
        <p:spPr>
          <a:xfrm>
            <a:off x="2657450" y="-299850"/>
            <a:ext cx="1433100" cy="1345800"/>
          </a:xfrm>
          <a:prstGeom prst="snip2DiagRect">
            <a:avLst>
              <a:gd name="adj1" fmla="val 0"/>
              <a:gd name="adj2" fmla="val 3022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238150" y="3091050"/>
            <a:ext cx="1433100" cy="1345800"/>
          </a:xfrm>
          <a:prstGeom prst="snip2DiagRect">
            <a:avLst>
              <a:gd name="adj1" fmla="val 0"/>
              <a:gd name="adj2" fmla="val 3022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a:off x="1473038" y="3931200"/>
            <a:ext cx="1433100" cy="1345800"/>
          </a:xfrm>
          <a:prstGeom prst="snip2DiagRect">
            <a:avLst>
              <a:gd name="adj1" fmla="val 0"/>
              <a:gd name="adj2" fmla="val 3022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a:off x="970250" y="1644975"/>
            <a:ext cx="1687200" cy="16872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35"/>
          <p:cNvGrpSpPr/>
          <p:nvPr/>
        </p:nvGrpSpPr>
        <p:grpSpPr>
          <a:xfrm rot="10800000">
            <a:off x="4067075" y="3998200"/>
            <a:ext cx="5140350" cy="1211775"/>
            <a:chOff x="-365050" y="-837825"/>
            <a:chExt cx="5140350" cy="1211775"/>
          </a:xfrm>
        </p:grpSpPr>
        <p:cxnSp>
          <p:nvCxnSpPr>
            <p:cNvPr id="392" name="Google Shape;392;p35"/>
            <p:cNvCxnSpPr/>
            <p:nvPr/>
          </p:nvCxnSpPr>
          <p:spPr>
            <a:xfrm>
              <a:off x="-365050" y="-837825"/>
              <a:ext cx="1208100" cy="1208100"/>
            </a:xfrm>
            <a:prstGeom prst="straightConnector1">
              <a:avLst/>
            </a:prstGeom>
            <a:noFill/>
            <a:ln w="9525" cap="flat" cmpd="sng">
              <a:solidFill>
                <a:schemeClr val="accent2"/>
              </a:solidFill>
              <a:prstDash val="solid"/>
              <a:round/>
              <a:headEnd type="none" w="med" len="med"/>
              <a:tailEnd type="none" w="med" len="med"/>
            </a:ln>
          </p:spPr>
        </p:cxnSp>
        <p:cxnSp>
          <p:nvCxnSpPr>
            <p:cNvPr id="393" name="Google Shape;393;p35"/>
            <p:cNvCxnSpPr/>
            <p:nvPr/>
          </p:nvCxnSpPr>
          <p:spPr>
            <a:xfrm>
              <a:off x="839600" y="373950"/>
              <a:ext cx="3935700" cy="0"/>
            </a:xfrm>
            <a:prstGeom prst="straightConnector1">
              <a:avLst/>
            </a:prstGeom>
            <a:noFill/>
            <a:ln w="9525" cap="flat" cmpd="sng">
              <a:solidFill>
                <a:schemeClr val="accent2"/>
              </a:solidFill>
              <a:prstDash val="solid"/>
              <a:round/>
              <a:headEnd type="none" w="med" len="med"/>
              <a:tailEnd type="oval" w="med" len="med"/>
            </a:ln>
          </p:spPr>
        </p:cxnSp>
      </p:grpSp>
      <p:grpSp>
        <p:nvGrpSpPr>
          <p:cNvPr id="394" name="Google Shape;394;p35"/>
          <p:cNvGrpSpPr/>
          <p:nvPr/>
        </p:nvGrpSpPr>
        <p:grpSpPr>
          <a:xfrm>
            <a:off x="7443475" y="610425"/>
            <a:ext cx="987245" cy="256500"/>
            <a:chOff x="713275" y="4065425"/>
            <a:chExt cx="987245" cy="256500"/>
          </a:xfrm>
        </p:grpSpPr>
        <p:sp>
          <p:nvSpPr>
            <p:cNvPr id="395" name="Google Shape;395;p35"/>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35"/>
          <p:cNvSpPr txBox="1">
            <a:spLocks noGrp="1"/>
          </p:cNvSpPr>
          <p:nvPr>
            <p:ph type="subTitle" idx="1"/>
          </p:nvPr>
        </p:nvSpPr>
        <p:spPr>
          <a:xfrm>
            <a:off x="3646248" y="1903384"/>
            <a:ext cx="5283777" cy="2000517"/>
          </a:xfrm>
          <a:prstGeom prst="rect">
            <a:avLst/>
          </a:prstGeom>
        </p:spPr>
        <p:txBody>
          <a:bodyPr spcFirstLastPara="1" wrap="square" lIns="91425" tIns="91425" rIns="91425" bIns="91425" anchor="t" anchorCtr="0">
            <a:spAutoFit/>
          </a:bodyPr>
          <a:lstStyle/>
          <a:p>
            <a:pPr marL="0" lvl="0" indent="0" algn="l" rtl="0">
              <a:spcBef>
                <a:spcPts val="0"/>
              </a:spcBef>
              <a:spcAft>
                <a:spcPts val="1200"/>
              </a:spcAft>
              <a:buNone/>
            </a:pPr>
            <a:r>
              <a:rPr lang="en-US" sz="1800" b="0" i="0" dirty="0">
                <a:solidFill>
                  <a:srgbClr val="D1D5DB"/>
                </a:solidFill>
                <a:effectLst/>
                <a:latin typeface="Söhne"/>
              </a:rPr>
              <a:t>An autonomous vehicle, also known as a self-driving car or driverless car, is a vehicle that can sense its environment and navigating without human input. These vehicles use a combination of sensors, cameras, GPS, and machine learning algorithms to understand their surroundings and make decisions on their own.</a:t>
            </a:r>
            <a:endParaRPr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p:nvPr/>
        </p:nvSpPr>
        <p:spPr>
          <a:xfrm>
            <a:off x="3882457" y="1290800"/>
            <a:ext cx="1379100" cy="13791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1159025" y="1290800"/>
            <a:ext cx="1379100" cy="13791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6605952" y="1290800"/>
            <a:ext cx="1379100" cy="13791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36"/>
          <p:cNvSpPr/>
          <p:nvPr/>
        </p:nvSpPr>
        <p:spPr>
          <a:xfrm>
            <a:off x="4108657" y="1545226"/>
            <a:ext cx="926700" cy="870000"/>
          </a:xfrm>
          <a:prstGeom prst="snip2DiagRect">
            <a:avLst>
              <a:gd name="adj1" fmla="val 0"/>
              <a:gd name="adj2" fmla="val 23043"/>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p:nvPr/>
        </p:nvSpPr>
        <p:spPr>
          <a:xfrm>
            <a:off x="6832101" y="1545226"/>
            <a:ext cx="926700" cy="870000"/>
          </a:xfrm>
          <a:prstGeom prst="snip2DiagRect">
            <a:avLst>
              <a:gd name="adj1" fmla="val 0"/>
              <a:gd name="adj2" fmla="val 23043"/>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6"/>
          <p:cNvSpPr/>
          <p:nvPr/>
        </p:nvSpPr>
        <p:spPr>
          <a:xfrm>
            <a:off x="1385200" y="1545226"/>
            <a:ext cx="926700" cy="870000"/>
          </a:xfrm>
          <a:prstGeom prst="snip2DiagRect">
            <a:avLst>
              <a:gd name="adj1" fmla="val 0"/>
              <a:gd name="adj2" fmla="val 23043"/>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txBox="1">
            <a:spLocks noGrp="1"/>
          </p:cNvSpPr>
          <p:nvPr>
            <p:ph type="title" idx="7"/>
          </p:nvPr>
        </p:nvSpPr>
        <p:spPr>
          <a:xfrm>
            <a:off x="4183200" y="1738050"/>
            <a:ext cx="7776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10" name="Google Shape;410;p36"/>
          <p:cNvSpPr txBox="1">
            <a:spLocks noGrp="1"/>
          </p:cNvSpPr>
          <p:nvPr>
            <p:ph type="title" idx="8"/>
          </p:nvPr>
        </p:nvSpPr>
        <p:spPr>
          <a:xfrm>
            <a:off x="6906650" y="1738050"/>
            <a:ext cx="7776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11" name="Google Shape;411;p36"/>
          <p:cNvSpPr txBox="1">
            <a:spLocks noGrp="1"/>
          </p:cNvSpPr>
          <p:nvPr>
            <p:ph type="title" idx="9"/>
          </p:nvPr>
        </p:nvSpPr>
        <p:spPr>
          <a:xfrm>
            <a:off x="720300" y="452325"/>
            <a:ext cx="7176000" cy="61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Cloud Computing</a:t>
            </a:r>
            <a:endParaRPr dirty="0"/>
          </a:p>
        </p:txBody>
      </p:sp>
      <p:sp>
        <p:nvSpPr>
          <p:cNvPr id="412" name="Google Shape;412;p36"/>
          <p:cNvSpPr txBox="1">
            <a:spLocks noGrp="1"/>
          </p:cNvSpPr>
          <p:nvPr>
            <p:ph type="subTitle" idx="1"/>
          </p:nvPr>
        </p:nvSpPr>
        <p:spPr>
          <a:xfrm>
            <a:off x="716061" y="2681125"/>
            <a:ext cx="22650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IN" b="0" i="0" dirty="0">
                <a:solidFill>
                  <a:srgbClr val="D1D5DB"/>
                </a:solidFill>
                <a:effectLst/>
                <a:latin typeface="Söhne"/>
              </a:rPr>
              <a:t>Scalability : </a:t>
            </a:r>
            <a:endParaRPr dirty="0"/>
          </a:p>
        </p:txBody>
      </p:sp>
      <p:sp>
        <p:nvSpPr>
          <p:cNvPr id="413" name="Google Shape;413;p36"/>
          <p:cNvSpPr txBox="1">
            <a:spLocks noGrp="1"/>
          </p:cNvSpPr>
          <p:nvPr>
            <p:ph type="subTitle" idx="2"/>
          </p:nvPr>
        </p:nvSpPr>
        <p:spPr>
          <a:xfrm>
            <a:off x="716075" y="2993325"/>
            <a:ext cx="2451624" cy="923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b="0" i="0" dirty="0">
                <a:solidFill>
                  <a:srgbClr val="D1D5DB"/>
                </a:solidFill>
                <a:effectLst/>
                <a:latin typeface="Söhne"/>
              </a:rPr>
              <a:t>Cloud resources can be easily scaled up or down to meet changing demands.</a:t>
            </a:r>
            <a:endParaRPr dirty="0"/>
          </a:p>
        </p:txBody>
      </p:sp>
      <p:sp>
        <p:nvSpPr>
          <p:cNvPr id="414" name="Google Shape;414;p36"/>
          <p:cNvSpPr txBox="1">
            <a:spLocks noGrp="1"/>
          </p:cNvSpPr>
          <p:nvPr>
            <p:ph type="subTitle" idx="3"/>
          </p:nvPr>
        </p:nvSpPr>
        <p:spPr>
          <a:xfrm>
            <a:off x="3439499" y="2681125"/>
            <a:ext cx="22650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IN" b="0" i="0" dirty="0">
                <a:solidFill>
                  <a:srgbClr val="D1D5DB"/>
                </a:solidFill>
                <a:effectLst/>
                <a:latin typeface="Söhne"/>
              </a:rPr>
              <a:t>Cost savings :</a:t>
            </a:r>
            <a:endParaRPr dirty="0"/>
          </a:p>
        </p:txBody>
      </p:sp>
      <p:sp>
        <p:nvSpPr>
          <p:cNvPr id="415" name="Google Shape;415;p36"/>
          <p:cNvSpPr txBox="1">
            <a:spLocks noGrp="1"/>
          </p:cNvSpPr>
          <p:nvPr>
            <p:ph type="subTitle" idx="4"/>
          </p:nvPr>
        </p:nvSpPr>
        <p:spPr>
          <a:xfrm>
            <a:off x="3167699" y="2960762"/>
            <a:ext cx="2962542" cy="923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b="0" i="0" dirty="0">
                <a:solidFill>
                  <a:srgbClr val="D1D5DB"/>
                </a:solidFill>
                <a:effectLst/>
                <a:latin typeface="Söhne"/>
              </a:rPr>
              <a:t>Cloud computing eliminates the need for costly hardware and infrastructure, and users only pay for the resources they use.</a:t>
            </a:r>
            <a:endParaRPr dirty="0"/>
          </a:p>
        </p:txBody>
      </p:sp>
      <p:sp>
        <p:nvSpPr>
          <p:cNvPr id="416" name="Google Shape;416;p36"/>
          <p:cNvSpPr txBox="1">
            <a:spLocks noGrp="1"/>
          </p:cNvSpPr>
          <p:nvPr>
            <p:ph type="subTitle" idx="5"/>
          </p:nvPr>
        </p:nvSpPr>
        <p:spPr>
          <a:xfrm>
            <a:off x="6162949" y="2681125"/>
            <a:ext cx="22650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IN" b="0" i="0" dirty="0">
                <a:solidFill>
                  <a:srgbClr val="D1D5DB"/>
                </a:solidFill>
                <a:effectLst/>
                <a:latin typeface="Söhne"/>
              </a:rPr>
              <a:t>Accessibility : </a:t>
            </a:r>
            <a:endParaRPr dirty="0"/>
          </a:p>
        </p:txBody>
      </p:sp>
      <p:sp>
        <p:nvSpPr>
          <p:cNvPr id="417" name="Google Shape;417;p36"/>
          <p:cNvSpPr txBox="1">
            <a:spLocks noGrp="1"/>
          </p:cNvSpPr>
          <p:nvPr>
            <p:ph type="subTitle" idx="6"/>
          </p:nvPr>
        </p:nvSpPr>
        <p:spPr>
          <a:xfrm>
            <a:off x="6162951" y="2993325"/>
            <a:ext cx="2265000" cy="923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b="0" i="0" dirty="0">
                <a:solidFill>
                  <a:srgbClr val="D1D5DB"/>
                </a:solidFill>
                <a:effectLst/>
                <a:latin typeface="Söhne"/>
              </a:rPr>
              <a:t>Cloud resources can be accessed from anywhere</a:t>
            </a:r>
            <a:endParaRPr dirty="0"/>
          </a:p>
        </p:txBody>
      </p:sp>
      <p:sp>
        <p:nvSpPr>
          <p:cNvPr id="418" name="Google Shape;418;p36"/>
          <p:cNvSpPr txBox="1">
            <a:spLocks noGrp="1"/>
          </p:cNvSpPr>
          <p:nvPr>
            <p:ph type="title"/>
          </p:nvPr>
        </p:nvSpPr>
        <p:spPr>
          <a:xfrm>
            <a:off x="1459750" y="1738050"/>
            <a:ext cx="7776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419" name="Google Shape;419;p36"/>
          <p:cNvGrpSpPr/>
          <p:nvPr/>
        </p:nvGrpSpPr>
        <p:grpSpPr>
          <a:xfrm>
            <a:off x="1400188" y="4088600"/>
            <a:ext cx="896775" cy="149400"/>
            <a:chOff x="1664075" y="4088600"/>
            <a:chExt cx="896775" cy="149400"/>
          </a:xfrm>
        </p:grpSpPr>
        <p:sp>
          <p:nvSpPr>
            <p:cNvPr id="420" name="Google Shape;420;p36"/>
            <p:cNvSpPr/>
            <p:nvPr/>
          </p:nvSpPr>
          <p:spPr>
            <a:xfrm>
              <a:off x="1887050" y="4088600"/>
              <a:ext cx="673800" cy="149400"/>
            </a:xfrm>
            <a:prstGeom prst="snip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6"/>
            <p:cNvSpPr/>
            <p:nvPr/>
          </p:nvSpPr>
          <p:spPr>
            <a:xfrm>
              <a:off x="1812725"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6"/>
            <p:cNvSpPr/>
            <p:nvPr/>
          </p:nvSpPr>
          <p:spPr>
            <a:xfrm>
              <a:off x="1738400"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6"/>
            <p:cNvSpPr/>
            <p:nvPr/>
          </p:nvSpPr>
          <p:spPr>
            <a:xfrm>
              <a:off x="1664075"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36"/>
          <p:cNvGrpSpPr/>
          <p:nvPr/>
        </p:nvGrpSpPr>
        <p:grpSpPr>
          <a:xfrm>
            <a:off x="4123619" y="4088600"/>
            <a:ext cx="896775" cy="149400"/>
            <a:chOff x="1664075" y="4088600"/>
            <a:chExt cx="896775" cy="149400"/>
          </a:xfrm>
        </p:grpSpPr>
        <p:sp>
          <p:nvSpPr>
            <p:cNvPr id="425" name="Google Shape;425;p36"/>
            <p:cNvSpPr/>
            <p:nvPr/>
          </p:nvSpPr>
          <p:spPr>
            <a:xfrm>
              <a:off x="1887050" y="4088600"/>
              <a:ext cx="673800" cy="149400"/>
            </a:xfrm>
            <a:prstGeom prst="snip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6"/>
            <p:cNvSpPr/>
            <p:nvPr/>
          </p:nvSpPr>
          <p:spPr>
            <a:xfrm>
              <a:off x="1812725"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6"/>
            <p:cNvSpPr/>
            <p:nvPr/>
          </p:nvSpPr>
          <p:spPr>
            <a:xfrm>
              <a:off x="1738400"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6"/>
            <p:cNvSpPr/>
            <p:nvPr/>
          </p:nvSpPr>
          <p:spPr>
            <a:xfrm>
              <a:off x="1664075"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36"/>
          <p:cNvGrpSpPr/>
          <p:nvPr/>
        </p:nvGrpSpPr>
        <p:grpSpPr>
          <a:xfrm>
            <a:off x="6847064" y="4088600"/>
            <a:ext cx="896775" cy="149400"/>
            <a:chOff x="1664075" y="4088600"/>
            <a:chExt cx="896775" cy="149400"/>
          </a:xfrm>
        </p:grpSpPr>
        <p:sp>
          <p:nvSpPr>
            <p:cNvPr id="430" name="Google Shape;430;p36"/>
            <p:cNvSpPr/>
            <p:nvPr/>
          </p:nvSpPr>
          <p:spPr>
            <a:xfrm>
              <a:off x="1887050" y="4088600"/>
              <a:ext cx="673800" cy="149400"/>
            </a:xfrm>
            <a:prstGeom prst="snip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6"/>
            <p:cNvSpPr/>
            <p:nvPr/>
          </p:nvSpPr>
          <p:spPr>
            <a:xfrm>
              <a:off x="1812725"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6"/>
            <p:cNvSpPr/>
            <p:nvPr/>
          </p:nvSpPr>
          <p:spPr>
            <a:xfrm>
              <a:off x="1738400"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6"/>
            <p:cNvSpPr/>
            <p:nvPr/>
          </p:nvSpPr>
          <p:spPr>
            <a:xfrm>
              <a:off x="1664075" y="4088600"/>
              <a:ext cx="32700" cy="14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36"/>
          <p:cNvSpPr/>
          <p:nvPr/>
        </p:nvSpPr>
        <p:spPr>
          <a:xfrm>
            <a:off x="2914962" y="1381501"/>
            <a:ext cx="516000" cy="484500"/>
          </a:xfrm>
          <a:prstGeom prst="snip2DiagRect">
            <a:avLst>
              <a:gd name="adj1" fmla="val 0"/>
              <a:gd name="adj2" fmla="val 23043"/>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p:nvPr/>
        </p:nvSpPr>
        <p:spPr>
          <a:xfrm>
            <a:off x="5675737" y="2135001"/>
            <a:ext cx="516000" cy="484500"/>
          </a:xfrm>
          <a:prstGeom prst="snip2DiagRect">
            <a:avLst>
              <a:gd name="adj1" fmla="val 0"/>
              <a:gd name="adj2" fmla="val 23043"/>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36"/>
          <p:cNvGrpSpPr/>
          <p:nvPr/>
        </p:nvGrpSpPr>
        <p:grpSpPr>
          <a:xfrm rot="5400000">
            <a:off x="7937100" y="1399875"/>
            <a:ext cx="987245" cy="256500"/>
            <a:chOff x="713275" y="4065425"/>
            <a:chExt cx="987245" cy="256500"/>
          </a:xfrm>
        </p:grpSpPr>
        <p:sp>
          <p:nvSpPr>
            <p:cNvPr id="437" name="Google Shape;437;p36"/>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6"/>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6"/>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36"/>
          <p:cNvGrpSpPr/>
          <p:nvPr/>
        </p:nvGrpSpPr>
        <p:grpSpPr>
          <a:xfrm rot="5400000">
            <a:off x="219650" y="1997625"/>
            <a:ext cx="987245" cy="256500"/>
            <a:chOff x="713275" y="4065425"/>
            <a:chExt cx="987245" cy="256500"/>
          </a:xfrm>
        </p:grpSpPr>
        <p:sp>
          <p:nvSpPr>
            <p:cNvPr id="441" name="Google Shape;441;p36"/>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6"/>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6"/>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7"/>
          <p:cNvSpPr txBox="1">
            <a:spLocks noGrp="1"/>
          </p:cNvSpPr>
          <p:nvPr>
            <p:ph type="title"/>
          </p:nvPr>
        </p:nvSpPr>
        <p:spPr>
          <a:xfrm>
            <a:off x="248475" y="1086115"/>
            <a:ext cx="4039500"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Autonomous </a:t>
            </a:r>
            <a:r>
              <a:rPr lang="en-US" dirty="0" err="1"/>
              <a:t>Vechiles</a:t>
            </a:r>
            <a:endParaRPr dirty="0"/>
          </a:p>
        </p:txBody>
      </p:sp>
      <p:sp>
        <p:nvSpPr>
          <p:cNvPr id="449" name="Google Shape;449;p37"/>
          <p:cNvSpPr txBox="1">
            <a:spLocks noGrp="1"/>
          </p:cNvSpPr>
          <p:nvPr>
            <p:ph type="subTitle" idx="1"/>
          </p:nvPr>
        </p:nvSpPr>
        <p:spPr>
          <a:xfrm>
            <a:off x="124381" y="2091722"/>
            <a:ext cx="5061981" cy="1416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b="0" i="0" dirty="0">
                <a:solidFill>
                  <a:srgbClr val="D1D5DB"/>
                </a:solidFill>
                <a:effectLst/>
                <a:latin typeface="Söhne"/>
              </a:rPr>
              <a:t>Autonomous vehicles are vehicles that can operate without a human driver, using technologies such as sensors, cameras, and GPS. They have advanced computer systems and algorithms that allow them to navigate traffic, recognize road signs and obstacles, and communicate with other vehicles and infrastructure. These vehicles have the potential to increase safety, reduce traffic congestion, and increase mobility for people who cannot drive.</a:t>
            </a:r>
            <a:endParaRPr dirty="0"/>
          </a:p>
        </p:txBody>
      </p:sp>
      <p:pic>
        <p:nvPicPr>
          <p:cNvPr id="450" name="Google Shape;450;p37"/>
          <p:cNvPicPr preferRelativeResize="0"/>
          <p:nvPr/>
        </p:nvPicPr>
        <p:blipFill>
          <a:blip r:embed="rId3">
            <a:alphaModFix/>
          </a:blip>
          <a:stretch>
            <a:fillRect/>
          </a:stretch>
        </p:blipFill>
        <p:spPr>
          <a:xfrm>
            <a:off x="5059800" y="0"/>
            <a:ext cx="4084200" cy="3455400"/>
          </a:xfrm>
          <a:prstGeom prst="snip2DiagRect">
            <a:avLst>
              <a:gd name="adj1" fmla="val 0"/>
              <a:gd name="adj2" fmla="val 16667"/>
            </a:avLst>
          </a:prstGeom>
          <a:noFill/>
          <a:ln>
            <a:noFill/>
          </a:ln>
        </p:spPr>
      </p:pic>
      <p:grpSp>
        <p:nvGrpSpPr>
          <p:cNvPr id="451" name="Google Shape;451;p37"/>
          <p:cNvGrpSpPr/>
          <p:nvPr/>
        </p:nvGrpSpPr>
        <p:grpSpPr>
          <a:xfrm>
            <a:off x="833125" y="1810575"/>
            <a:ext cx="987245" cy="256500"/>
            <a:chOff x="713275" y="4065425"/>
            <a:chExt cx="987245" cy="256500"/>
          </a:xfrm>
        </p:grpSpPr>
        <p:sp>
          <p:nvSpPr>
            <p:cNvPr id="452" name="Google Shape;452;p37"/>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37"/>
          <p:cNvGrpSpPr/>
          <p:nvPr/>
        </p:nvGrpSpPr>
        <p:grpSpPr>
          <a:xfrm rot="10800000">
            <a:off x="5648375" y="3998200"/>
            <a:ext cx="3559050" cy="1211775"/>
            <a:chOff x="-365050" y="-837825"/>
            <a:chExt cx="3559050" cy="1211775"/>
          </a:xfrm>
        </p:grpSpPr>
        <p:cxnSp>
          <p:nvCxnSpPr>
            <p:cNvPr id="456" name="Google Shape;456;p37"/>
            <p:cNvCxnSpPr/>
            <p:nvPr/>
          </p:nvCxnSpPr>
          <p:spPr>
            <a:xfrm>
              <a:off x="-365050" y="-837825"/>
              <a:ext cx="1208100" cy="1208100"/>
            </a:xfrm>
            <a:prstGeom prst="straightConnector1">
              <a:avLst/>
            </a:prstGeom>
            <a:noFill/>
            <a:ln w="9525" cap="flat" cmpd="sng">
              <a:solidFill>
                <a:schemeClr val="accent2"/>
              </a:solidFill>
              <a:prstDash val="solid"/>
              <a:round/>
              <a:headEnd type="none" w="med" len="med"/>
              <a:tailEnd type="none" w="med" len="med"/>
            </a:ln>
          </p:spPr>
        </p:cxnSp>
        <p:cxnSp>
          <p:nvCxnSpPr>
            <p:cNvPr id="457" name="Google Shape;457;p37"/>
            <p:cNvCxnSpPr/>
            <p:nvPr/>
          </p:nvCxnSpPr>
          <p:spPr>
            <a:xfrm>
              <a:off x="839600" y="373950"/>
              <a:ext cx="2354400" cy="0"/>
            </a:xfrm>
            <a:prstGeom prst="straightConnector1">
              <a:avLst/>
            </a:prstGeom>
            <a:noFill/>
            <a:ln w="9525" cap="flat" cmpd="sng">
              <a:solidFill>
                <a:schemeClr val="accent2"/>
              </a:solidFill>
              <a:prstDash val="solid"/>
              <a:round/>
              <a:headEnd type="none" w="med" len="med"/>
              <a:tailEnd type="oval" w="med" len="med"/>
            </a:ln>
          </p:spPr>
        </p:cxnSp>
      </p:grpSp>
      <p:grpSp>
        <p:nvGrpSpPr>
          <p:cNvPr id="458" name="Google Shape;458;p37"/>
          <p:cNvGrpSpPr/>
          <p:nvPr/>
        </p:nvGrpSpPr>
        <p:grpSpPr>
          <a:xfrm>
            <a:off x="-76198" y="-75295"/>
            <a:ext cx="2009569" cy="973361"/>
            <a:chOff x="5205411" y="-75307"/>
            <a:chExt cx="1728661" cy="837300"/>
          </a:xfrm>
        </p:grpSpPr>
        <p:cxnSp>
          <p:nvCxnSpPr>
            <p:cNvPr id="459" name="Google Shape;459;p37"/>
            <p:cNvCxnSpPr/>
            <p:nvPr/>
          </p:nvCxnSpPr>
          <p:spPr>
            <a:xfrm>
              <a:off x="5205411"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460" name="Google Shape;460;p37"/>
            <p:cNvCxnSpPr/>
            <p:nvPr/>
          </p:nvCxnSpPr>
          <p:spPr>
            <a:xfrm>
              <a:off x="5651144"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461" name="Google Shape;461;p37"/>
            <p:cNvCxnSpPr/>
            <p:nvPr/>
          </p:nvCxnSpPr>
          <p:spPr>
            <a:xfrm>
              <a:off x="6096772" y="-75307"/>
              <a:ext cx="837300" cy="837300"/>
            </a:xfrm>
            <a:prstGeom prst="straightConnector1">
              <a:avLst/>
            </a:prstGeom>
            <a:noFill/>
            <a:ln w="9525" cap="flat" cmpd="sng">
              <a:solidFill>
                <a:schemeClr val="accent2"/>
              </a:solidFill>
              <a:prstDash val="solid"/>
              <a:round/>
              <a:headEnd type="none" w="med" len="med"/>
              <a:tailEnd type="oval" w="med" len="med"/>
            </a:ln>
          </p:spPr>
        </p:cxnSp>
      </p:grpSp>
      <p:sp>
        <p:nvSpPr>
          <p:cNvPr id="462" name="Google Shape;462;p37"/>
          <p:cNvSpPr/>
          <p:nvPr/>
        </p:nvSpPr>
        <p:spPr>
          <a:xfrm>
            <a:off x="6749900" y="-1821300"/>
            <a:ext cx="4175400" cy="41754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7"/>
          <p:cNvSpPr/>
          <p:nvPr/>
        </p:nvSpPr>
        <p:spPr>
          <a:xfrm>
            <a:off x="3831439" y="858075"/>
            <a:ext cx="987300" cy="256500"/>
          </a:xfrm>
          <a:prstGeom prst="snip2DiagRect">
            <a:avLst>
              <a:gd name="adj1" fmla="val 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4818745" y="641575"/>
            <a:ext cx="493800" cy="256500"/>
          </a:xfrm>
          <a:prstGeom prst="snip2DiagRect">
            <a:avLst>
              <a:gd name="adj1" fmla="val 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8"/>
          <p:cNvSpPr/>
          <p:nvPr/>
        </p:nvSpPr>
        <p:spPr>
          <a:xfrm>
            <a:off x="2363550" y="3392325"/>
            <a:ext cx="4416900" cy="461700"/>
          </a:xfrm>
          <a:prstGeom prst="snip2DiagRect">
            <a:avLst>
              <a:gd name="adj1" fmla="val 0"/>
              <a:gd name="adj2" fmla="val 4149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txBox="1">
            <a:spLocks noGrp="1"/>
          </p:cNvSpPr>
          <p:nvPr>
            <p:ph type="title"/>
          </p:nvPr>
        </p:nvSpPr>
        <p:spPr>
          <a:xfrm>
            <a:off x="2260913" y="3396228"/>
            <a:ext cx="4416900" cy="46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 </a:t>
            </a:r>
            <a:r>
              <a:rPr lang="en-US" i="0" dirty="0">
                <a:solidFill>
                  <a:srgbClr val="D1D5DB"/>
                </a:solidFill>
                <a:effectLst/>
                <a:latin typeface="Söhne"/>
              </a:rPr>
              <a:t>Bill Ford, executive chairman of Ford Motor Company.</a:t>
            </a:r>
            <a:endParaRPr dirty="0"/>
          </a:p>
        </p:txBody>
      </p:sp>
      <p:sp>
        <p:nvSpPr>
          <p:cNvPr id="471" name="Google Shape;471;p38"/>
          <p:cNvSpPr txBox="1">
            <a:spLocks noGrp="1"/>
          </p:cNvSpPr>
          <p:nvPr>
            <p:ph type="subTitle" idx="1"/>
          </p:nvPr>
        </p:nvSpPr>
        <p:spPr>
          <a:xfrm>
            <a:off x="1984613" y="1802650"/>
            <a:ext cx="4969500" cy="1293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b="0" i="0" dirty="0">
                <a:solidFill>
                  <a:srgbClr val="D1D5DB"/>
                </a:solidFill>
                <a:effectLst/>
                <a:latin typeface="Söhne"/>
              </a:rPr>
              <a:t>"Autonomous vehicles will revolutionize transportation and make our roads safer."</a:t>
            </a:r>
            <a:endParaRPr dirty="0"/>
          </a:p>
        </p:txBody>
      </p:sp>
      <p:grpSp>
        <p:nvGrpSpPr>
          <p:cNvPr id="472" name="Google Shape;472;p38"/>
          <p:cNvGrpSpPr/>
          <p:nvPr/>
        </p:nvGrpSpPr>
        <p:grpSpPr>
          <a:xfrm>
            <a:off x="3891950" y="391225"/>
            <a:ext cx="1143400" cy="1114751"/>
            <a:chOff x="3891950" y="391225"/>
            <a:chExt cx="1143400" cy="1114751"/>
          </a:xfrm>
        </p:grpSpPr>
        <p:sp>
          <p:nvSpPr>
            <p:cNvPr id="473" name="Google Shape;473;p38"/>
            <p:cNvSpPr/>
            <p:nvPr/>
          </p:nvSpPr>
          <p:spPr>
            <a:xfrm>
              <a:off x="4108650" y="635976"/>
              <a:ext cx="926700" cy="870000"/>
            </a:xfrm>
            <a:prstGeom prst="snip2DiagRect">
              <a:avLst>
                <a:gd name="adj1" fmla="val 0"/>
                <a:gd name="adj2" fmla="val 23043"/>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4390528" y="940482"/>
              <a:ext cx="362945" cy="260986"/>
            </a:xfrm>
            <a:custGeom>
              <a:avLst/>
              <a:gdLst/>
              <a:ahLst/>
              <a:cxnLst/>
              <a:rect l="l" t="t" r="r" b="b"/>
              <a:pathLst>
                <a:path w="15353" h="11040" extrusionOk="0">
                  <a:moveTo>
                    <a:pt x="4069" y="1"/>
                  </a:moveTo>
                  <a:lnTo>
                    <a:pt x="976" y="4693"/>
                  </a:lnTo>
                  <a:cubicBezTo>
                    <a:pt x="380" y="5561"/>
                    <a:pt x="0" y="6483"/>
                    <a:pt x="0" y="7568"/>
                  </a:cubicBezTo>
                  <a:cubicBezTo>
                    <a:pt x="0" y="9738"/>
                    <a:pt x="1600" y="11013"/>
                    <a:pt x="3336" y="11013"/>
                  </a:cubicBezTo>
                  <a:cubicBezTo>
                    <a:pt x="5262" y="11013"/>
                    <a:pt x="6673" y="9575"/>
                    <a:pt x="6673" y="7568"/>
                  </a:cubicBezTo>
                  <a:cubicBezTo>
                    <a:pt x="6673" y="6456"/>
                    <a:pt x="6211" y="5398"/>
                    <a:pt x="5235" y="4747"/>
                  </a:cubicBezTo>
                  <a:lnTo>
                    <a:pt x="7296" y="28"/>
                  </a:lnTo>
                  <a:lnTo>
                    <a:pt x="7296" y="1"/>
                  </a:lnTo>
                  <a:close/>
                  <a:moveTo>
                    <a:pt x="12179" y="1"/>
                  </a:moveTo>
                  <a:lnTo>
                    <a:pt x="9087" y="4693"/>
                  </a:lnTo>
                  <a:cubicBezTo>
                    <a:pt x="8490" y="5561"/>
                    <a:pt x="8110" y="6483"/>
                    <a:pt x="8110" y="7568"/>
                  </a:cubicBezTo>
                  <a:cubicBezTo>
                    <a:pt x="8110" y="9738"/>
                    <a:pt x="9710" y="11040"/>
                    <a:pt x="11419" y="11040"/>
                  </a:cubicBezTo>
                  <a:cubicBezTo>
                    <a:pt x="13372" y="11040"/>
                    <a:pt x="14783" y="9575"/>
                    <a:pt x="14783" y="7568"/>
                  </a:cubicBezTo>
                  <a:cubicBezTo>
                    <a:pt x="14783" y="6456"/>
                    <a:pt x="14321" y="5398"/>
                    <a:pt x="13291" y="4720"/>
                  </a:cubicBezTo>
                  <a:lnTo>
                    <a:pt x="153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3891950" y="391225"/>
              <a:ext cx="1004400" cy="1004400"/>
            </a:xfrm>
            <a:prstGeom prst="ellipse">
              <a:avLst/>
            </a:prstGeom>
            <a:gradFill>
              <a:gsLst>
                <a:gs pos="0">
                  <a:srgbClr val="05D8E7">
                    <a:alpha val="70980"/>
                  </a:srgbClr>
                </a:gs>
                <a:gs pos="30000">
                  <a:srgbClr val="05D8E7">
                    <a:alpha val="48235"/>
                  </a:srgbClr>
                </a:gs>
                <a:gs pos="69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38"/>
          <p:cNvGrpSpPr/>
          <p:nvPr/>
        </p:nvGrpSpPr>
        <p:grpSpPr>
          <a:xfrm>
            <a:off x="1362740" y="1315275"/>
            <a:ext cx="987245" cy="256500"/>
            <a:chOff x="713275" y="4065425"/>
            <a:chExt cx="987245" cy="256500"/>
          </a:xfrm>
        </p:grpSpPr>
        <p:sp>
          <p:nvSpPr>
            <p:cNvPr id="477" name="Google Shape;477;p38"/>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38"/>
          <p:cNvGrpSpPr/>
          <p:nvPr/>
        </p:nvGrpSpPr>
        <p:grpSpPr>
          <a:xfrm>
            <a:off x="6794015" y="4153725"/>
            <a:ext cx="987245" cy="256500"/>
            <a:chOff x="713275" y="4065425"/>
            <a:chExt cx="987245" cy="256500"/>
          </a:xfrm>
        </p:grpSpPr>
        <p:sp>
          <p:nvSpPr>
            <p:cNvPr id="481" name="Google Shape;481;p38"/>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39"/>
          <p:cNvPicPr preferRelativeResize="0"/>
          <p:nvPr/>
        </p:nvPicPr>
        <p:blipFill rotWithShape="1">
          <a:blip r:embed="rId3">
            <a:alphaModFix/>
          </a:blip>
          <a:srcRect l="279" t="19813"/>
          <a:stretch/>
        </p:blipFill>
        <p:spPr>
          <a:xfrm>
            <a:off x="3530225" y="1901500"/>
            <a:ext cx="5613773" cy="3241999"/>
          </a:xfrm>
          <a:prstGeom prst="rect">
            <a:avLst/>
          </a:prstGeom>
          <a:noFill/>
          <a:ln>
            <a:noFill/>
          </a:ln>
        </p:spPr>
      </p:pic>
      <p:sp>
        <p:nvSpPr>
          <p:cNvPr id="489" name="Google Shape;489;p39"/>
          <p:cNvSpPr/>
          <p:nvPr/>
        </p:nvSpPr>
        <p:spPr>
          <a:xfrm rot="10800000" flipH="1">
            <a:off x="104528" y="313807"/>
            <a:ext cx="5010300" cy="3381300"/>
          </a:xfrm>
          <a:prstGeom prst="snip1Rect">
            <a:avLst>
              <a:gd name="adj" fmla="val 438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9"/>
          <p:cNvSpPr txBox="1">
            <a:spLocks noGrp="1"/>
          </p:cNvSpPr>
          <p:nvPr>
            <p:ph type="title"/>
          </p:nvPr>
        </p:nvSpPr>
        <p:spPr>
          <a:xfrm>
            <a:off x="714475" y="706900"/>
            <a:ext cx="2694300"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NOW</a:t>
            </a:r>
            <a:endParaRPr/>
          </a:p>
        </p:txBody>
      </p:sp>
      <p:sp>
        <p:nvSpPr>
          <p:cNvPr id="491" name="Google Shape;491;p39"/>
          <p:cNvSpPr txBox="1">
            <a:spLocks noGrp="1"/>
          </p:cNvSpPr>
          <p:nvPr>
            <p:ph type="subTitle" idx="1"/>
          </p:nvPr>
        </p:nvSpPr>
        <p:spPr>
          <a:xfrm>
            <a:off x="114299" y="1751013"/>
            <a:ext cx="3717139" cy="92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b="1" i="0" dirty="0">
                <a:solidFill>
                  <a:schemeClr val="tx1">
                    <a:lumMod val="75000"/>
                    <a:lumOff val="25000"/>
                  </a:schemeClr>
                </a:solidFill>
                <a:effectLst/>
                <a:latin typeface="Söhne"/>
              </a:rPr>
              <a:t>Autonomous vehicles are being developed and tested globally, with some already in use for specific purposes such as self-driving taxis and delivery trucks.</a:t>
            </a:r>
            <a:endParaRPr lang="en-US" b="1" dirty="0">
              <a:solidFill>
                <a:schemeClr val="tx1">
                  <a:lumMod val="75000"/>
                  <a:lumOff val="25000"/>
                </a:schemeClr>
              </a:solidFill>
            </a:endParaRPr>
          </a:p>
        </p:txBody>
      </p:sp>
      <p:grpSp>
        <p:nvGrpSpPr>
          <p:cNvPr id="492" name="Google Shape;492;p39"/>
          <p:cNvGrpSpPr/>
          <p:nvPr/>
        </p:nvGrpSpPr>
        <p:grpSpPr>
          <a:xfrm>
            <a:off x="6618137" y="-14242"/>
            <a:ext cx="1386450" cy="1093595"/>
            <a:chOff x="6618137" y="-14242"/>
            <a:chExt cx="1386450" cy="1093595"/>
          </a:xfrm>
        </p:grpSpPr>
        <p:grpSp>
          <p:nvGrpSpPr>
            <p:cNvPr id="493" name="Google Shape;493;p39"/>
            <p:cNvGrpSpPr/>
            <p:nvPr/>
          </p:nvGrpSpPr>
          <p:grpSpPr>
            <a:xfrm>
              <a:off x="6618137" y="-14242"/>
              <a:ext cx="441000" cy="1093595"/>
              <a:chOff x="6371187" y="232700"/>
              <a:chExt cx="441000" cy="1093595"/>
            </a:xfrm>
          </p:grpSpPr>
          <p:cxnSp>
            <p:nvCxnSpPr>
              <p:cNvPr id="494" name="Google Shape;494;p39"/>
              <p:cNvCxnSpPr/>
              <p:nvPr/>
            </p:nvCxnSpPr>
            <p:spPr>
              <a:xfrm>
                <a:off x="6371187" y="885295"/>
                <a:ext cx="441000" cy="441000"/>
              </a:xfrm>
              <a:prstGeom prst="straightConnector1">
                <a:avLst/>
              </a:prstGeom>
              <a:noFill/>
              <a:ln w="9525" cap="flat" cmpd="sng">
                <a:solidFill>
                  <a:schemeClr val="accent2"/>
                </a:solidFill>
                <a:prstDash val="solid"/>
                <a:round/>
                <a:headEnd type="none" w="med" len="med"/>
                <a:tailEnd type="oval" w="med" len="med"/>
              </a:ln>
            </p:spPr>
          </p:cxnSp>
          <p:cxnSp>
            <p:nvCxnSpPr>
              <p:cNvPr id="495" name="Google Shape;495;p39"/>
              <p:cNvCxnSpPr/>
              <p:nvPr/>
            </p:nvCxnSpPr>
            <p:spPr>
              <a:xfrm rot="10800000">
                <a:off x="6372961" y="232700"/>
                <a:ext cx="0" cy="656100"/>
              </a:xfrm>
              <a:prstGeom prst="straightConnector1">
                <a:avLst/>
              </a:prstGeom>
              <a:noFill/>
              <a:ln w="9525" cap="flat" cmpd="sng">
                <a:solidFill>
                  <a:schemeClr val="accent2"/>
                </a:solidFill>
                <a:prstDash val="solid"/>
                <a:round/>
                <a:headEnd type="none" w="med" len="med"/>
                <a:tailEnd type="none" w="med" len="med"/>
              </a:ln>
            </p:spPr>
          </p:cxnSp>
        </p:grpSp>
        <p:grpSp>
          <p:nvGrpSpPr>
            <p:cNvPr id="496" name="Google Shape;496;p39"/>
            <p:cNvGrpSpPr/>
            <p:nvPr/>
          </p:nvGrpSpPr>
          <p:grpSpPr>
            <a:xfrm>
              <a:off x="7090862" y="-14242"/>
              <a:ext cx="441000" cy="1093595"/>
              <a:chOff x="6371187" y="232700"/>
              <a:chExt cx="441000" cy="1093595"/>
            </a:xfrm>
          </p:grpSpPr>
          <p:cxnSp>
            <p:nvCxnSpPr>
              <p:cNvPr id="497" name="Google Shape;497;p39"/>
              <p:cNvCxnSpPr/>
              <p:nvPr/>
            </p:nvCxnSpPr>
            <p:spPr>
              <a:xfrm>
                <a:off x="6371187" y="885295"/>
                <a:ext cx="441000" cy="441000"/>
              </a:xfrm>
              <a:prstGeom prst="straightConnector1">
                <a:avLst/>
              </a:prstGeom>
              <a:noFill/>
              <a:ln w="9525" cap="flat" cmpd="sng">
                <a:solidFill>
                  <a:schemeClr val="accent2"/>
                </a:solidFill>
                <a:prstDash val="solid"/>
                <a:round/>
                <a:headEnd type="none" w="med" len="med"/>
                <a:tailEnd type="oval" w="med" len="med"/>
              </a:ln>
            </p:spPr>
          </p:cxnSp>
          <p:cxnSp>
            <p:nvCxnSpPr>
              <p:cNvPr id="498" name="Google Shape;498;p39"/>
              <p:cNvCxnSpPr/>
              <p:nvPr/>
            </p:nvCxnSpPr>
            <p:spPr>
              <a:xfrm rot="10800000">
                <a:off x="6372961" y="232700"/>
                <a:ext cx="0" cy="656100"/>
              </a:xfrm>
              <a:prstGeom prst="straightConnector1">
                <a:avLst/>
              </a:prstGeom>
              <a:noFill/>
              <a:ln w="9525" cap="flat" cmpd="sng">
                <a:solidFill>
                  <a:schemeClr val="accent2"/>
                </a:solidFill>
                <a:prstDash val="solid"/>
                <a:round/>
                <a:headEnd type="none" w="med" len="med"/>
                <a:tailEnd type="none" w="med" len="med"/>
              </a:ln>
            </p:spPr>
          </p:cxnSp>
        </p:grpSp>
        <p:grpSp>
          <p:nvGrpSpPr>
            <p:cNvPr id="499" name="Google Shape;499;p39"/>
            <p:cNvGrpSpPr/>
            <p:nvPr/>
          </p:nvGrpSpPr>
          <p:grpSpPr>
            <a:xfrm>
              <a:off x="7563587" y="-14242"/>
              <a:ext cx="441000" cy="1093595"/>
              <a:chOff x="6371187" y="232700"/>
              <a:chExt cx="441000" cy="1093595"/>
            </a:xfrm>
          </p:grpSpPr>
          <p:cxnSp>
            <p:nvCxnSpPr>
              <p:cNvPr id="500" name="Google Shape;500;p39"/>
              <p:cNvCxnSpPr/>
              <p:nvPr/>
            </p:nvCxnSpPr>
            <p:spPr>
              <a:xfrm>
                <a:off x="6371187" y="885295"/>
                <a:ext cx="441000" cy="441000"/>
              </a:xfrm>
              <a:prstGeom prst="straightConnector1">
                <a:avLst/>
              </a:prstGeom>
              <a:noFill/>
              <a:ln w="9525" cap="flat" cmpd="sng">
                <a:solidFill>
                  <a:schemeClr val="accent2"/>
                </a:solidFill>
                <a:prstDash val="solid"/>
                <a:round/>
                <a:headEnd type="none" w="med" len="med"/>
                <a:tailEnd type="oval" w="med" len="med"/>
              </a:ln>
            </p:spPr>
          </p:cxnSp>
          <p:cxnSp>
            <p:nvCxnSpPr>
              <p:cNvPr id="501" name="Google Shape;501;p39"/>
              <p:cNvCxnSpPr/>
              <p:nvPr/>
            </p:nvCxnSpPr>
            <p:spPr>
              <a:xfrm rot="10800000">
                <a:off x="6372961" y="232700"/>
                <a:ext cx="0" cy="656100"/>
              </a:xfrm>
              <a:prstGeom prst="straightConnector1">
                <a:avLst/>
              </a:prstGeom>
              <a:noFill/>
              <a:ln w="9525" cap="flat" cmpd="sng">
                <a:solidFill>
                  <a:schemeClr val="accent2"/>
                </a:solidFill>
                <a:prstDash val="solid"/>
                <a:round/>
                <a:headEnd type="none" w="med" len="med"/>
                <a:tailEnd type="none" w="med" len="med"/>
              </a:ln>
            </p:spPr>
          </p:cxnSp>
        </p:grpSp>
      </p:grpSp>
      <p:grpSp>
        <p:nvGrpSpPr>
          <p:cNvPr id="502" name="Google Shape;502;p39"/>
          <p:cNvGrpSpPr/>
          <p:nvPr/>
        </p:nvGrpSpPr>
        <p:grpSpPr>
          <a:xfrm>
            <a:off x="1115350" y="4110675"/>
            <a:ext cx="987245" cy="256500"/>
            <a:chOff x="713275" y="4065425"/>
            <a:chExt cx="987245" cy="256500"/>
          </a:xfrm>
        </p:grpSpPr>
        <p:sp>
          <p:nvSpPr>
            <p:cNvPr id="503" name="Google Shape;503;p39"/>
            <p:cNvSpPr/>
            <p:nvPr/>
          </p:nvSpPr>
          <p:spPr>
            <a:xfrm>
              <a:off x="713275"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9"/>
            <p:cNvSpPr/>
            <p:nvPr/>
          </p:nvSpPr>
          <p:spPr>
            <a:xfrm>
              <a:off x="1078648"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9"/>
            <p:cNvSpPr/>
            <p:nvPr/>
          </p:nvSpPr>
          <p:spPr>
            <a:xfrm>
              <a:off x="1444020" y="4065425"/>
              <a:ext cx="256500" cy="2565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39"/>
          <p:cNvSpPr/>
          <p:nvPr/>
        </p:nvSpPr>
        <p:spPr>
          <a:xfrm>
            <a:off x="3831439" y="755875"/>
            <a:ext cx="987300" cy="256500"/>
          </a:xfrm>
          <a:prstGeom prst="snip2DiagRect">
            <a:avLst>
              <a:gd name="adj1" fmla="val 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9"/>
          <p:cNvSpPr/>
          <p:nvPr/>
        </p:nvSpPr>
        <p:spPr>
          <a:xfrm>
            <a:off x="4818745" y="539375"/>
            <a:ext cx="493800" cy="256500"/>
          </a:xfrm>
          <a:prstGeom prst="snip2DiagRect">
            <a:avLst>
              <a:gd name="adj1" fmla="val 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9"/>
          <p:cNvSpPr/>
          <p:nvPr/>
        </p:nvSpPr>
        <p:spPr>
          <a:xfrm>
            <a:off x="3337645" y="4347600"/>
            <a:ext cx="493800" cy="256500"/>
          </a:xfrm>
          <a:prstGeom prst="snip2DiagRect">
            <a:avLst>
              <a:gd name="adj1" fmla="val 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9"/>
          <p:cNvSpPr/>
          <p:nvPr/>
        </p:nvSpPr>
        <p:spPr>
          <a:xfrm>
            <a:off x="8430729" y="4347600"/>
            <a:ext cx="889500" cy="256500"/>
          </a:xfrm>
          <a:prstGeom prst="snip2DiagRect">
            <a:avLst>
              <a:gd name="adj1" fmla="val 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0" name="Google Shape;510;p39"/>
          <p:cNvCxnSpPr/>
          <p:nvPr/>
        </p:nvCxnSpPr>
        <p:spPr>
          <a:xfrm>
            <a:off x="-45908" y="1536750"/>
            <a:ext cx="3108000" cy="0"/>
          </a:xfrm>
          <a:prstGeom prst="straightConnector1">
            <a:avLst/>
          </a:prstGeom>
          <a:noFill/>
          <a:ln w="9525" cap="flat" cmpd="sng">
            <a:solidFill>
              <a:schemeClr val="dk2"/>
            </a:solidFill>
            <a:prstDash val="solid"/>
            <a:round/>
            <a:headEnd type="none"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40"/>
          <p:cNvPicPr preferRelativeResize="0"/>
          <p:nvPr/>
        </p:nvPicPr>
        <p:blipFill>
          <a:blip r:embed="rId3">
            <a:alphaModFix/>
          </a:blip>
          <a:stretch>
            <a:fillRect/>
          </a:stretch>
        </p:blipFill>
        <p:spPr>
          <a:xfrm>
            <a:off x="0" y="0"/>
            <a:ext cx="5616225" cy="3242000"/>
          </a:xfrm>
          <a:prstGeom prst="rect">
            <a:avLst/>
          </a:prstGeom>
          <a:noFill/>
          <a:ln>
            <a:noFill/>
          </a:ln>
        </p:spPr>
      </p:pic>
      <p:sp>
        <p:nvSpPr>
          <p:cNvPr id="516" name="Google Shape;516;p40"/>
          <p:cNvSpPr/>
          <p:nvPr/>
        </p:nvSpPr>
        <p:spPr>
          <a:xfrm flipH="1">
            <a:off x="4133701" y="1762199"/>
            <a:ext cx="5010300" cy="3381300"/>
          </a:xfrm>
          <a:prstGeom prst="snip1Rect">
            <a:avLst>
              <a:gd name="adj" fmla="val 438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txBox="1">
            <a:spLocks noGrp="1"/>
          </p:cNvSpPr>
          <p:nvPr>
            <p:ph type="title"/>
          </p:nvPr>
        </p:nvSpPr>
        <p:spPr>
          <a:xfrm>
            <a:off x="5727450" y="2469075"/>
            <a:ext cx="2694300" cy="615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FUTURE</a:t>
            </a:r>
            <a:endParaRPr/>
          </a:p>
        </p:txBody>
      </p:sp>
      <p:sp>
        <p:nvSpPr>
          <p:cNvPr id="518" name="Google Shape;518;p40"/>
          <p:cNvSpPr txBox="1">
            <a:spLocks noGrp="1"/>
          </p:cNvSpPr>
          <p:nvPr>
            <p:ph type="subTitle" idx="1"/>
          </p:nvPr>
        </p:nvSpPr>
        <p:spPr>
          <a:xfrm>
            <a:off x="5727451" y="3513212"/>
            <a:ext cx="2694300" cy="92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b="0" i="0" dirty="0">
                <a:solidFill>
                  <a:srgbClr val="D1D5DB"/>
                </a:solidFill>
                <a:effectLst/>
                <a:latin typeface="Söhne"/>
              </a:rPr>
              <a:t>The future of autonomous vehicles is promising, with the potential to transform transportation and have a significant impact on society.</a:t>
            </a:r>
            <a:endParaRPr dirty="0"/>
          </a:p>
        </p:txBody>
      </p:sp>
      <p:cxnSp>
        <p:nvCxnSpPr>
          <p:cNvPr id="519" name="Google Shape;519;p40"/>
          <p:cNvCxnSpPr/>
          <p:nvPr/>
        </p:nvCxnSpPr>
        <p:spPr>
          <a:xfrm rot="10800000">
            <a:off x="6073059" y="3298949"/>
            <a:ext cx="3108000" cy="0"/>
          </a:xfrm>
          <a:prstGeom prst="straightConnector1">
            <a:avLst/>
          </a:prstGeom>
          <a:noFill/>
          <a:ln w="9525" cap="flat" cmpd="sng">
            <a:solidFill>
              <a:schemeClr val="lt1"/>
            </a:solidFill>
            <a:prstDash val="solid"/>
            <a:round/>
            <a:headEnd type="none" w="med" len="med"/>
            <a:tailEnd type="oval" w="med" len="med"/>
          </a:ln>
        </p:spPr>
      </p:cxnSp>
      <p:grpSp>
        <p:nvGrpSpPr>
          <p:cNvPr id="520" name="Google Shape;520;p40"/>
          <p:cNvGrpSpPr/>
          <p:nvPr/>
        </p:nvGrpSpPr>
        <p:grpSpPr>
          <a:xfrm>
            <a:off x="117963" y="3998219"/>
            <a:ext cx="4660623" cy="1211775"/>
            <a:chOff x="123077" y="3998200"/>
            <a:chExt cx="4660623" cy="1211775"/>
          </a:xfrm>
        </p:grpSpPr>
        <p:grpSp>
          <p:nvGrpSpPr>
            <p:cNvPr id="521" name="Google Shape;521;p40"/>
            <p:cNvGrpSpPr/>
            <p:nvPr/>
          </p:nvGrpSpPr>
          <p:grpSpPr>
            <a:xfrm rot="10800000" flipH="1">
              <a:off x="1683050" y="3998200"/>
              <a:ext cx="3100650" cy="1211775"/>
              <a:chOff x="-365050" y="-837825"/>
              <a:chExt cx="3100650" cy="1211775"/>
            </a:xfrm>
          </p:grpSpPr>
          <p:cxnSp>
            <p:nvCxnSpPr>
              <p:cNvPr id="522" name="Google Shape;522;p40"/>
              <p:cNvCxnSpPr/>
              <p:nvPr/>
            </p:nvCxnSpPr>
            <p:spPr>
              <a:xfrm>
                <a:off x="-365050" y="-837825"/>
                <a:ext cx="1208100" cy="1208100"/>
              </a:xfrm>
              <a:prstGeom prst="straightConnector1">
                <a:avLst/>
              </a:prstGeom>
              <a:noFill/>
              <a:ln w="9525" cap="flat" cmpd="sng">
                <a:solidFill>
                  <a:schemeClr val="accent2"/>
                </a:solidFill>
                <a:prstDash val="solid"/>
                <a:round/>
                <a:headEnd type="none" w="med" len="med"/>
                <a:tailEnd type="none" w="med" len="med"/>
              </a:ln>
            </p:spPr>
          </p:cxnSp>
          <p:cxnSp>
            <p:nvCxnSpPr>
              <p:cNvPr id="523" name="Google Shape;523;p40"/>
              <p:cNvCxnSpPr/>
              <p:nvPr/>
            </p:nvCxnSpPr>
            <p:spPr>
              <a:xfrm>
                <a:off x="839600" y="373950"/>
                <a:ext cx="1896000" cy="0"/>
              </a:xfrm>
              <a:prstGeom prst="straightConnector1">
                <a:avLst/>
              </a:prstGeom>
              <a:noFill/>
              <a:ln w="9525" cap="flat" cmpd="sng">
                <a:solidFill>
                  <a:schemeClr val="accent2"/>
                </a:solidFill>
                <a:prstDash val="solid"/>
                <a:round/>
                <a:headEnd type="none" w="med" len="med"/>
                <a:tailEnd type="oval" w="med" len="med"/>
              </a:ln>
            </p:spPr>
          </p:cxnSp>
        </p:grpSp>
        <p:grpSp>
          <p:nvGrpSpPr>
            <p:cNvPr id="524" name="Google Shape;524;p40"/>
            <p:cNvGrpSpPr/>
            <p:nvPr/>
          </p:nvGrpSpPr>
          <p:grpSpPr>
            <a:xfrm rot="10800000" flipH="1">
              <a:off x="123077" y="4200380"/>
              <a:ext cx="2009569" cy="973361"/>
              <a:chOff x="5205411" y="-75307"/>
              <a:chExt cx="1728661" cy="837300"/>
            </a:xfrm>
          </p:grpSpPr>
          <p:cxnSp>
            <p:nvCxnSpPr>
              <p:cNvPr id="525" name="Google Shape;525;p40"/>
              <p:cNvCxnSpPr/>
              <p:nvPr/>
            </p:nvCxnSpPr>
            <p:spPr>
              <a:xfrm>
                <a:off x="5205411"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526" name="Google Shape;526;p40"/>
              <p:cNvCxnSpPr/>
              <p:nvPr/>
            </p:nvCxnSpPr>
            <p:spPr>
              <a:xfrm>
                <a:off x="5651144"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527" name="Google Shape;527;p40"/>
              <p:cNvCxnSpPr/>
              <p:nvPr/>
            </p:nvCxnSpPr>
            <p:spPr>
              <a:xfrm>
                <a:off x="6096772" y="-75307"/>
                <a:ext cx="837300" cy="83730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528" name="Google Shape;528;p40"/>
          <p:cNvGrpSpPr/>
          <p:nvPr/>
        </p:nvGrpSpPr>
        <p:grpSpPr>
          <a:xfrm rot="10800000">
            <a:off x="4365413" y="-66494"/>
            <a:ext cx="4660623" cy="1211775"/>
            <a:chOff x="123077" y="3998200"/>
            <a:chExt cx="4660623" cy="1211775"/>
          </a:xfrm>
        </p:grpSpPr>
        <p:grpSp>
          <p:nvGrpSpPr>
            <p:cNvPr id="529" name="Google Shape;529;p40"/>
            <p:cNvGrpSpPr/>
            <p:nvPr/>
          </p:nvGrpSpPr>
          <p:grpSpPr>
            <a:xfrm rot="10800000" flipH="1">
              <a:off x="1683050" y="3998200"/>
              <a:ext cx="3100650" cy="1211775"/>
              <a:chOff x="-365050" y="-837825"/>
              <a:chExt cx="3100650" cy="1211775"/>
            </a:xfrm>
          </p:grpSpPr>
          <p:cxnSp>
            <p:nvCxnSpPr>
              <p:cNvPr id="530" name="Google Shape;530;p40"/>
              <p:cNvCxnSpPr/>
              <p:nvPr/>
            </p:nvCxnSpPr>
            <p:spPr>
              <a:xfrm>
                <a:off x="-365050" y="-837825"/>
                <a:ext cx="1208100" cy="1208100"/>
              </a:xfrm>
              <a:prstGeom prst="straightConnector1">
                <a:avLst/>
              </a:prstGeom>
              <a:noFill/>
              <a:ln w="9525" cap="flat" cmpd="sng">
                <a:solidFill>
                  <a:schemeClr val="accent2"/>
                </a:solidFill>
                <a:prstDash val="solid"/>
                <a:round/>
                <a:headEnd type="none" w="med" len="med"/>
                <a:tailEnd type="none" w="med" len="med"/>
              </a:ln>
            </p:spPr>
          </p:cxnSp>
          <p:cxnSp>
            <p:nvCxnSpPr>
              <p:cNvPr id="531" name="Google Shape;531;p40"/>
              <p:cNvCxnSpPr/>
              <p:nvPr/>
            </p:nvCxnSpPr>
            <p:spPr>
              <a:xfrm>
                <a:off x="839600" y="373950"/>
                <a:ext cx="1896000" cy="0"/>
              </a:xfrm>
              <a:prstGeom prst="straightConnector1">
                <a:avLst/>
              </a:prstGeom>
              <a:noFill/>
              <a:ln w="9525" cap="flat" cmpd="sng">
                <a:solidFill>
                  <a:schemeClr val="accent2"/>
                </a:solidFill>
                <a:prstDash val="solid"/>
                <a:round/>
                <a:headEnd type="none" w="med" len="med"/>
                <a:tailEnd type="oval" w="med" len="med"/>
              </a:ln>
            </p:spPr>
          </p:cxnSp>
        </p:grpSp>
        <p:grpSp>
          <p:nvGrpSpPr>
            <p:cNvPr id="532" name="Google Shape;532;p40"/>
            <p:cNvGrpSpPr/>
            <p:nvPr/>
          </p:nvGrpSpPr>
          <p:grpSpPr>
            <a:xfrm rot="10800000" flipH="1">
              <a:off x="123077" y="4200380"/>
              <a:ext cx="2009569" cy="973361"/>
              <a:chOff x="5205411" y="-75307"/>
              <a:chExt cx="1728661" cy="837300"/>
            </a:xfrm>
          </p:grpSpPr>
          <p:cxnSp>
            <p:nvCxnSpPr>
              <p:cNvPr id="533" name="Google Shape;533;p40"/>
              <p:cNvCxnSpPr/>
              <p:nvPr/>
            </p:nvCxnSpPr>
            <p:spPr>
              <a:xfrm>
                <a:off x="5205411"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534" name="Google Shape;534;p40"/>
              <p:cNvCxnSpPr/>
              <p:nvPr/>
            </p:nvCxnSpPr>
            <p:spPr>
              <a:xfrm>
                <a:off x="5651144" y="-75307"/>
                <a:ext cx="837300" cy="837300"/>
              </a:xfrm>
              <a:prstGeom prst="straightConnector1">
                <a:avLst/>
              </a:prstGeom>
              <a:noFill/>
              <a:ln w="9525" cap="flat" cmpd="sng">
                <a:solidFill>
                  <a:schemeClr val="accent2"/>
                </a:solidFill>
                <a:prstDash val="solid"/>
                <a:round/>
                <a:headEnd type="none" w="med" len="med"/>
                <a:tailEnd type="oval" w="med" len="med"/>
              </a:ln>
            </p:spPr>
          </p:cxnSp>
          <p:cxnSp>
            <p:nvCxnSpPr>
              <p:cNvPr id="535" name="Google Shape;535;p40"/>
              <p:cNvCxnSpPr/>
              <p:nvPr/>
            </p:nvCxnSpPr>
            <p:spPr>
              <a:xfrm>
                <a:off x="6096772" y="-75307"/>
                <a:ext cx="837300" cy="837300"/>
              </a:xfrm>
              <a:prstGeom prst="straightConnector1">
                <a:avLst/>
              </a:prstGeom>
              <a:noFill/>
              <a:ln w="9525" cap="flat" cmpd="sng">
                <a:solidFill>
                  <a:schemeClr val="accent2"/>
                </a:solidFill>
                <a:prstDash val="solid"/>
                <a:round/>
                <a:headEnd type="none" w="med" len="med"/>
                <a:tailEnd type="oval" w="med" len="med"/>
              </a:ln>
            </p:spPr>
          </p:cxnSp>
        </p:grpSp>
      </p:grpSp>
      <p:sp>
        <p:nvSpPr>
          <p:cNvPr id="536" name="Google Shape;536;p40"/>
          <p:cNvSpPr/>
          <p:nvPr/>
        </p:nvSpPr>
        <p:spPr>
          <a:xfrm>
            <a:off x="648454" y="3084675"/>
            <a:ext cx="889500" cy="256500"/>
          </a:xfrm>
          <a:prstGeom prst="snip2DiagRect">
            <a:avLst>
              <a:gd name="adj1" fmla="val 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1466904" y="2865950"/>
            <a:ext cx="889500" cy="256500"/>
          </a:xfrm>
          <a:prstGeom prst="snip2DiagRect">
            <a:avLst>
              <a:gd name="adj1" fmla="val 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Electric Car Project Proposal by Slidesgo">
  <a:themeElements>
    <a:clrScheme name="Simple Light">
      <a:dk1>
        <a:srgbClr val="030325"/>
      </a:dk1>
      <a:lt1>
        <a:srgbClr val="FFFFFF"/>
      </a:lt1>
      <a:dk2>
        <a:srgbClr val="1B0B52"/>
      </a:dk2>
      <a:lt2>
        <a:srgbClr val="FFFFFF"/>
      </a:lt2>
      <a:accent1>
        <a:srgbClr val="FF296D"/>
      </a:accent1>
      <a:accent2>
        <a:srgbClr val="05D8E7"/>
      </a:accent2>
      <a:accent3>
        <a:srgbClr val="FF296D"/>
      </a:accent3>
      <a:accent4>
        <a:srgbClr val="05D8E7"/>
      </a:accent4>
      <a:accent5>
        <a:srgbClr val="FF296D"/>
      </a:accent5>
      <a:accent6>
        <a:srgbClr val="05D8E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409</Words>
  <Application>Microsoft Office PowerPoint</Application>
  <PresentationFormat>On-screen Show (16:9)</PresentationFormat>
  <Paragraphs>58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Söhne</vt:lpstr>
      <vt:lpstr>Share Tech</vt:lpstr>
      <vt:lpstr>Abel</vt:lpstr>
      <vt:lpstr>Electric Car Project Proposal by Slidesgo</vt:lpstr>
      <vt:lpstr>Autonomous Vehicles</vt:lpstr>
      <vt:lpstr>TABLE OF CONTENTS</vt:lpstr>
      <vt:lpstr>ABOUT THE PROJECT</vt:lpstr>
      <vt:lpstr>what is Autonomous Vehicle?</vt:lpstr>
      <vt:lpstr>02</vt:lpstr>
      <vt:lpstr>Autonomous Vechiles</vt:lpstr>
      <vt:lpstr>— Bill Ford, executive chairman of Ford Motor Company.</vt:lpstr>
      <vt:lpstr>NOW</vt:lpstr>
      <vt:lpstr>FUTURE</vt:lpstr>
      <vt:lpstr>MAJOR REQUIREMENTS</vt:lpstr>
      <vt:lpstr>Lets go AI !</vt:lpstr>
      <vt:lpstr>Welcome to the New Normal </vt:lpstr>
      <vt:lpstr>OUR TEAM</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Vehicles</dc:title>
  <dc:creator>Shreekant Lohagale</dc:creator>
  <cp:lastModifiedBy>Shreekant Lohagale</cp:lastModifiedBy>
  <cp:revision>4</cp:revision>
  <dcterms:modified xsi:type="dcterms:W3CDTF">2023-03-24T05:03:11Z</dcterms:modified>
</cp:coreProperties>
</file>